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9" r:id="rId12"/>
    <p:sldId id="266" r:id="rId13"/>
    <p:sldId id="267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45A693-AF00-4BE6-9F96-AD830ED3DA18}" v="477" dt="2026-06-19T12:34:27.928"/>
    <p1510:client id="{FEBBF179-E1DC-32D7-D016-20A32EB20569}" v="70" dt="2026-06-17T13:12:12.2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6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A832F0-BD71-42CE-9166-D649C9DD1CFC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4D291F05-FD4C-4E5A-9029-C3DF6BD3F998}">
      <dgm:prSet phldrT="[Tekst]" phldr="0"/>
      <dgm:spPr/>
      <dgm:t>
        <a:bodyPr/>
        <a:lstStyle/>
        <a:p>
          <a:pPr algn="l" rtl="0">
            <a:lnSpc>
              <a:spcPct val="110000"/>
            </a:lnSpc>
          </a:pPr>
          <a:r>
            <a:rPr lang="pl-PL" sz="2400">
              <a:latin typeface="Calibri"/>
              <a:ea typeface="Calibri"/>
              <a:cs typeface="Calibri"/>
            </a:rPr>
            <a:t>Na zadanie nr 1 –  120.000,00 ZŁ </a:t>
          </a:r>
        </a:p>
      </dgm:t>
    </dgm:pt>
    <dgm:pt modelId="{A709D50B-4980-4950-9D7B-F525AD0A19BE}" type="parTrans" cxnId="{C9655CD1-0EE4-4F74-9B5E-76EF4F9988F5}">
      <dgm:prSet/>
      <dgm:spPr/>
    </dgm:pt>
    <dgm:pt modelId="{8A43C9E4-13E9-4005-8505-492CDB7AF1A5}" type="sibTrans" cxnId="{C9655CD1-0EE4-4F74-9B5E-76EF4F9988F5}">
      <dgm:prSet/>
      <dgm:spPr/>
      <dgm:t>
        <a:bodyPr/>
        <a:lstStyle/>
        <a:p>
          <a:endParaRPr lang="pl-PL"/>
        </a:p>
      </dgm:t>
    </dgm:pt>
    <dgm:pt modelId="{0561E5A1-F9DE-4C58-8033-7DA92A9135AD}">
      <dgm:prSet phldrT="[Tekst]" phldr="0"/>
      <dgm:spPr/>
      <dgm:t>
        <a:bodyPr/>
        <a:lstStyle/>
        <a:p>
          <a:pPr algn="l">
            <a:lnSpc>
              <a:spcPct val="110000"/>
            </a:lnSpc>
          </a:pPr>
          <a:r>
            <a:rPr lang="pl-PL" sz="2400">
              <a:latin typeface="Calibri"/>
              <a:ea typeface="Calibri"/>
              <a:cs typeface="Calibri"/>
            </a:rPr>
            <a:t>Na zadanie nr 2 –   65.000,00  ZŁ </a:t>
          </a:r>
        </a:p>
      </dgm:t>
    </dgm:pt>
    <dgm:pt modelId="{BBF60E54-1768-4E52-B6E5-093FACDF1DEE}" type="parTrans" cxnId="{250E0664-FA94-4252-BDA9-AB407794CC0A}">
      <dgm:prSet/>
      <dgm:spPr/>
    </dgm:pt>
    <dgm:pt modelId="{BAD69CE9-6166-4545-920E-70C665C4EAD9}" type="sibTrans" cxnId="{250E0664-FA94-4252-BDA9-AB407794CC0A}">
      <dgm:prSet/>
      <dgm:spPr/>
      <dgm:t>
        <a:bodyPr/>
        <a:lstStyle/>
        <a:p>
          <a:endParaRPr lang="pl-PL"/>
        </a:p>
      </dgm:t>
    </dgm:pt>
    <dgm:pt modelId="{A6A71E14-27DB-4EE4-B9EE-9B83D807FDC9}">
      <dgm:prSet phldrT="[Tekst]" phldr="0"/>
      <dgm:spPr/>
      <dgm:t>
        <a:bodyPr/>
        <a:lstStyle/>
        <a:p>
          <a:pPr algn="l">
            <a:lnSpc>
              <a:spcPct val="110000"/>
            </a:lnSpc>
          </a:pPr>
          <a:r>
            <a:rPr lang="pl-PL" sz="2400">
              <a:latin typeface="Calibri"/>
              <a:ea typeface="Calibri"/>
              <a:cs typeface="Calibri"/>
            </a:rPr>
            <a:t>Na zadanie nr 1 – 3 OFERTY </a:t>
          </a:r>
        </a:p>
      </dgm:t>
    </dgm:pt>
    <dgm:pt modelId="{8A7AD00D-030E-407C-BD30-67FFC3C90BAA}" type="parTrans" cxnId="{9E93FA68-A595-46E8-AF31-6F8284E6B684}">
      <dgm:prSet/>
      <dgm:spPr/>
    </dgm:pt>
    <dgm:pt modelId="{6DD0738E-9BAF-4CF5-A75D-A96310E3ACB7}" type="sibTrans" cxnId="{9E93FA68-A595-46E8-AF31-6F8284E6B684}">
      <dgm:prSet/>
      <dgm:spPr/>
      <dgm:t>
        <a:bodyPr/>
        <a:lstStyle/>
        <a:p>
          <a:endParaRPr lang="pl-PL"/>
        </a:p>
      </dgm:t>
    </dgm:pt>
    <dgm:pt modelId="{262DDC8A-44D8-49EC-922C-F8F88A9D742E}">
      <dgm:prSet phldrT="[Tekst]" phldr="0"/>
      <dgm:spPr/>
      <dgm:t>
        <a:bodyPr/>
        <a:lstStyle/>
        <a:p>
          <a:pPr algn="l">
            <a:lnSpc>
              <a:spcPct val="110000"/>
            </a:lnSpc>
          </a:pPr>
          <a:r>
            <a:rPr lang="pl-PL" sz="2400">
              <a:latin typeface="Calibri"/>
              <a:ea typeface="Calibri"/>
              <a:cs typeface="Calibri"/>
            </a:rPr>
            <a:t>Na zadanie nr 2 – 3 OFERTY</a:t>
          </a:r>
        </a:p>
      </dgm:t>
    </dgm:pt>
    <dgm:pt modelId="{82E85A96-9A9E-440D-8CB4-FF1781F417E0}" type="parTrans" cxnId="{BCE4D86B-7C14-46D0-B9D1-03276485437B}">
      <dgm:prSet/>
      <dgm:spPr/>
    </dgm:pt>
    <dgm:pt modelId="{0B2F201A-CE99-4D5B-9D2F-9B7580A3BA8F}" type="sibTrans" cxnId="{BCE4D86B-7C14-46D0-B9D1-03276485437B}">
      <dgm:prSet/>
      <dgm:spPr/>
      <dgm:t>
        <a:bodyPr/>
        <a:lstStyle/>
        <a:p>
          <a:endParaRPr lang="pl-PL"/>
        </a:p>
      </dgm:t>
    </dgm:pt>
    <dgm:pt modelId="{65B9E978-E45F-400A-A196-E9544E7B7430}" type="pres">
      <dgm:prSet presAssocID="{87A832F0-BD71-42CE-9166-D649C9DD1CFC}" presName="linear" presStyleCnt="0">
        <dgm:presLayoutVars>
          <dgm:dir/>
          <dgm:animLvl val="lvl"/>
          <dgm:resizeHandles val="exact"/>
        </dgm:presLayoutVars>
      </dgm:prSet>
      <dgm:spPr/>
    </dgm:pt>
    <dgm:pt modelId="{45D35956-2B7B-45D8-B232-5D3CF3E06ED9}" type="pres">
      <dgm:prSet presAssocID="{4D291F05-FD4C-4E5A-9029-C3DF6BD3F998}" presName="parentLin" presStyleCnt="0"/>
      <dgm:spPr/>
    </dgm:pt>
    <dgm:pt modelId="{9AEF919C-C395-4C9C-BC59-B6E780A27B5F}" type="pres">
      <dgm:prSet presAssocID="{4D291F05-FD4C-4E5A-9029-C3DF6BD3F998}" presName="parentLeftMargin" presStyleLbl="node1" presStyleIdx="0" presStyleCnt="4"/>
      <dgm:spPr/>
    </dgm:pt>
    <dgm:pt modelId="{A9C7F712-0431-4381-BF1A-4BED3E001CCD}" type="pres">
      <dgm:prSet presAssocID="{4D291F05-FD4C-4E5A-9029-C3DF6BD3F99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2088DD4-1A8C-4EA8-B335-E3B14CBC7FE0}" type="pres">
      <dgm:prSet presAssocID="{4D291F05-FD4C-4E5A-9029-C3DF6BD3F998}" presName="negativeSpace" presStyleCnt="0"/>
      <dgm:spPr/>
    </dgm:pt>
    <dgm:pt modelId="{4417092F-FD1E-4658-B0F7-6040A14F1A50}" type="pres">
      <dgm:prSet presAssocID="{4D291F05-FD4C-4E5A-9029-C3DF6BD3F998}" presName="childText" presStyleLbl="conFgAcc1" presStyleIdx="0" presStyleCnt="4">
        <dgm:presLayoutVars>
          <dgm:bulletEnabled val="1"/>
        </dgm:presLayoutVars>
      </dgm:prSet>
      <dgm:spPr/>
    </dgm:pt>
    <dgm:pt modelId="{4CE12AC0-9B94-4421-AE55-07D760D06D8C}" type="pres">
      <dgm:prSet presAssocID="{8A43C9E4-13E9-4005-8505-492CDB7AF1A5}" presName="spaceBetweenRectangles" presStyleCnt="0"/>
      <dgm:spPr/>
    </dgm:pt>
    <dgm:pt modelId="{4F96575B-2A31-4ED7-8DBC-5BB5EB122627}" type="pres">
      <dgm:prSet presAssocID="{0561E5A1-F9DE-4C58-8033-7DA92A9135AD}" presName="parentLin" presStyleCnt="0"/>
      <dgm:spPr/>
    </dgm:pt>
    <dgm:pt modelId="{CC47E1E2-58B7-47B2-B157-C538E5CE8AAE}" type="pres">
      <dgm:prSet presAssocID="{0561E5A1-F9DE-4C58-8033-7DA92A9135AD}" presName="parentLeftMargin" presStyleLbl="node1" presStyleIdx="0" presStyleCnt="4"/>
      <dgm:spPr/>
    </dgm:pt>
    <dgm:pt modelId="{F70C62A1-8C82-4ADF-9D53-2C16B5DC23DA}" type="pres">
      <dgm:prSet presAssocID="{0561E5A1-F9DE-4C58-8033-7DA92A9135A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8176031-C2E6-40AD-8C0F-BBD4F6621459}" type="pres">
      <dgm:prSet presAssocID="{0561E5A1-F9DE-4C58-8033-7DA92A9135AD}" presName="negativeSpace" presStyleCnt="0"/>
      <dgm:spPr/>
    </dgm:pt>
    <dgm:pt modelId="{20F90AA8-07D1-42D4-84AD-AF1A531728E6}" type="pres">
      <dgm:prSet presAssocID="{0561E5A1-F9DE-4C58-8033-7DA92A9135AD}" presName="childText" presStyleLbl="conFgAcc1" presStyleIdx="1" presStyleCnt="4">
        <dgm:presLayoutVars>
          <dgm:bulletEnabled val="1"/>
        </dgm:presLayoutVars>
      </dgm:prSet>
      <dgm:spPr/>
    </dgm:pt>
    <dgm:pt modelId="{88DBE1FC-D18B-43F4-A65B-E8C594035116}" type="pres">
      <dgm:prSet presAssocID="{BAD69CE9-6166-4545-920E-70C665C4EAD9}" presName="spaceBetweenRectangles" presStyleCnt="0"/>
      <dgm:spPr/>
    </dgm:pt>
    <dgm:pt modelId="{D742F6CE-3C99-4321-8918-CAD7F454F832}" type="pres">
      <dgm:prSet presAssocID="{A6A71E14-27DB-4EE4-B9EE-9B83D807FDC9}" presName="parentLin" presStyleCnt="0"/>
      <dgm:spPr/>
    </dgm:pt>
    <dgm:pt modelId="{40A3ED75-87D1-44E7-864B-7B0DF48CEC46}" type="pres">
      <dgm:prSet presAssocID="{A6A71E14-27DB-4EE4-B9EE-9B83D807FDC9}" presName="parentLeftMargin" presStyleLbl="node1" presStyleIdx="1" presStyleCnt="4"/>
      <dgm:spPr/>
    </dgm:pt>
    <dgm:pt modelId="{6658557C-B0D5-4537-8BEA-188C6A632964}" type="pres">
      <dgm:prSet presAssocID="{A6A71E14-27DB-4EE4-B9EE-9B83D807FDC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6BC13D8-11D6-4B0E-A717-348F8BA693B9}" type="pres">
      <dgm:prSet presAssocID="{A6A71E14-27DB-4EE4-B9EE-9B83D807FDC9}" presName="negativeSpace" presStyleCnt="0"/>
      <dgm:spPr/>
    </dgm:pt>
    <dgm:pt modelId="{A87EAFA6-70CB-4B90-8327-3BC3457CF908}" type="pres">
      <dgm:prSet presAssocID="{A6A71E14-27DB-4EE4-B9EE-9B83D807FDC9}" presName="childText" presStyleLbl="conFgAcc1" presStyleIdx="2" presStyleCnt="4">
        <dgm:presLayoutVars>
          <dgm:bulletEnabled val="1"/>
        </dgm:presLayoutVars>
      </dgm:prSet>
      <dgm:spPr/>
    </dgm:pt>
    <dgm:pt modelId="{5477CB58-A67B-4562-8C95-C95B437C3CEC}" type="pres">
      <dgm:prSet presAssocID="{6DD0738E-9BAF-4CF5-A75D-A96310E3ACB7}" presName="spaceBetweenRectangles" presStyleCnt="0"/>
      <dgm:spPr/>
    </dgm:pt>
    <dgm:pt modelId="{EA3F547E-128E-4BE9-918A-349EC374764D}" type="pres">
      <dgm:prSet presAssocID="{262DDC8A-44D8-49EC-922C-F8F88A9D742E}" presName="parentLin" presStyleCnt="0"/>
      <dgm:spPr/>
    </dgm:pt>
    <dgm:pt modelId="{A19D6956-FFFB-4451-9973-037350F6CB84}" type="pres">
      <dgm:prSet presAssocID="{262DDC8A-44D8-49EC-922C-F8F88A9D742E}" presName="parentLeftMargin" presStyleLbl="node1" presStyleIdx="2" presStyleCnt="4"/>
      <dgm:spPr/>
    </dgm:pt>
    <dgm:pt modelId="{8E1FE97E-12DE-4346-8813-AFEC24F45BF7}" type="pres">
      <dgm:prSet presAssocID="{262DDC8A-44D8-49EC-922C-F8F88A9D742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1619088F-0F0A-4B80-B1DA-89B257014EF2}" type="pres">
      <dgm:prSet presAssocID="{262DDC8A-44D8-49EC-922C-F8F88A9D742E}" presName="negativeSpace" presStyleCnt="0"/>
      <dgm:spPr/>
    </dgm:pt>
    <dgm:pt modelId="{5F727B02-6C70-4824-8799-C7619FA87F6A}" type="pres">
      <dgm:prSet presAssocID="{262DDC8A-44D8-49EC-922C-F8F88A9D742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53431602-07D4-417D-BF6B-8BADE37ABDF5}" type="presOf" srcId="{4D291F05-FD4C-4E5A-9029-C3DF6BD3F998}" destId="{9AEF919C-C395-4C9C-BC59-B6E780A27B5F}" srcOrd="0" destOrd="0" presId="urn:microsoft.com/office/officeart/2005/8/layout/list1"/>
    <dgm:cxn modelId="{57F4F30A-508F-4993-B6D6-0ED206E8FD64}" type="presOf" srcId="{0561E5A1-F9DE-4C58-8033-7DA92A9135AD}" destId="{CC47E1E2-58B7-47B2-B157-C538E5CE8AAE}" srcOrd="0" destOrd="0" presId="urn:microsoft.com/office/officeart/2005/8/layout/list1"/>
    <dgm:cxn modelId="{D5161633-7052-472C-87F6-D4F68F395331}" type="presOf" srcId="{87A832F0-BD71-42CE-9166-D649C9DD1CFC}" destId="{65B9E978-E45F-400A-A196-E9544E7B7430}" srcOrd="0" destOrd="0" presId="urn:microsoft.com/office/officeart/2005/8/layout/list1"/>
    <dgm:cxn modelId="{250E0664-FA94-4252-BDA9-AB407794CC0A}" srcId="{87A832F0-BD71-42CE-9166-D649C9DD1CFC}" destId="{0561E5A1-F9DE-4C58-8033-7DA92A9135AD}" srcOrd="1" destOrd="0" parTransId="{BBF60E54-1768-4E52-B6E5-093FACDF1DEE}" sibTransId="{BAD69CE9-6166-4545-920E-70C665C4EAD9}"/>
    <dgm:cxn modelId="{1B512465-F205-4B3A-BC3C-54BB41991B75}" type="presOf" srcId="{4D291F05-FD4C-4E5A-9029-C3DF6BD3F998}" destId="{A9C7F712-0431-4381-BF1A-4BED3E001CCD}" srcOrd="1" destOrd="0" presId="urn:microsoft.com/office/officeart/2005/8/layout/list1"/>
    <dgm:cxn modelId="{9E93FA68-A595-46E8-AF31-6F8284E6B684}" srcId="{87A832F0-BD71-42CE-9166-D649C9DD1CFC}" destId="{A6A71E14-27DB-4EE4-B9EE-9B83D807FDC9}" srcOrd="2" destOrd="0" parTransId="{8A7AD00D-030E-407C-BD30-67FFC3C90BAA}" sibTransId="{6DD0738E-9BAF-4CF5-A75D-A96310E3ACB7}"/>
    <dgm:cxn modelId="{BCE4D86B-7C14-46D0-B9D1-03276485437B}" srcId="{87A832F0-BD71-42CE-9166-D649C9DD1CFC}" destId="{262DDC8A-44D8-49EC-922C-F8F88A9D742E}" srcOrd="3" destOrd="0" parTransId="{82E85A96-9A9E-440D-8CB4-FF1781F417E0}" sibTransId="{0B2F201A-CE99-4D5B-9D2F-9B7580A3BA8F}"/>
    <dgm:cxn modelId="{99FEA5A4-2C23-4876-9A5F-A5843121EB9D}" type="presOf" srcId="{A6A71E14-27DB-4EE4-B9EE-9B83D807FDC9}" destId="{6658557C-B0D5-4537-8BEA-188C6A632964}" srcOrd="1" destOrd="0" presId="urn:microsoft.com/office/officeart/2005/8/layout/list1"/>
    <dgm:cxn modelId="{750CB6B9-A81F-4174-97FA-0FCABAF661F2}" type="presOf" srcId="{262DDC8A-44D8-49EC-922C-F8F88A9D742E}" destId="{A19D6956-FFFB-4451-9973-037350F6CB84}" srcOrd="0" destOrd="0" presId="urn:microsoft.com/office/officeart/2005/8/layout/list1"/>
    <dgm:cxn modelId="{19C8BAB9-733E-4BCE-A576-CCEF9BA91F5E}" type="presOf" srcId="{A6A71E14-27DB-4EE4-B9EE-9B83D807FDC9}" destId="{40A3ED75-87D1-44E7-864B-7B0DF48CEC46}" srcOrd="0" destOrd="0" presId="urn:microsoft.com/office/officeart/2005/8/layout/list1"/>
    <dgm:cxn modelId="{5C1B02BC-38B8-454D-9309-1FFFCFDCD809}" type="presOf" srcId="{262DDC8A-44D8-49EC-922C-F8F88A9D742E}" destId="{8E1FE97E-12DE-4346-8813-AFEC24F45BF7}" srcOrd="1" destOrd="0" presId="urn:microsoft.com/office/officeart/2005/8/layout/list1"/>
    <dgm:cxn modelId="{C9655CD1-0EE4-4F74-9B5E-76EF4F9988F5}" srcId="{87A832F0-BD71-42CE-9166-D649C9DD1CFC}" destId="{4D291F05-FD4C-4E5A-9029-C3DF6BD3F998}" srcOrd="0" destOrd="0" parTransId="{A709D50B-4980-4950-9D7B-F525AD0A19BE}" sibTransId="{8A43C9E4-13E9-4005-8505-492CDB7AF1A5}"/>
    <dgm:cxn modelId="{83C63DE3-3832-42E8-A4C9-1BC70EF0B08C}" type="presOf" srcId="{0561E5A1-F9DE-4C58-8033-7DA92A9135AD}" destId="{F70C62A1-8C82-4ADF-9D53-2C16B5DC23DA}" srcOrd="1" destOrd="0" presId="urn:microsoft.com/office/officeart/2005/8/layout/list1"/>
    <dgm:cxn modelId="{38BC1352-93D8-4F02-98A6-B81F34017B73}" type="presParOf" srcId="{65B9E978-E45F-400A-A196-E9544E7B7430}" destId="{45D35956-2B7B-45D8-B232-5D3CF3E06ED9}" srcOrd="0" destOrd="0" presId="urn:microsoft.com/office/officeart/2005/8/layout/list1"/>
    <dgm:cxn modelId="{B48F6F95-71AD-427E-9F21-3BEA64E1733B}" type="presParOf" srcId="{45D35956-2B7B-45D8-B232-5D3CF3E06ED9}" destId="{9AEF919C-C395-4C9C-BC59-B6E780A27B5F}" srcOrd="0" destOrd="0" presId="urn:microsoft.com/office/officeart/2005/8/layout/list1"/>
    <dgm:cxn modelId="{7C840085-7C10-4F7B-809A-CB4A37F7773A}" type="presParOf" srcId="{45D35956-2B7B-45D8-B232-5D3CF3E06ED9}" destId="{A9C7F712-0431-4381-BF1A-4BED3E001CCD}" srcOrd="1" destOrd="0" presId="urn:microsoft.com/office/officeart/2005/8/layout/list1"/>
    <dgm:cxn modelId="{99CBAFCE-E83B-4C5C-9222-725FF29929CD}" type="presParOf" srcId="{65B9E978-E45F-400A-A196-E9544E7B7430}" destId="{72088DD4-1A8C-4EA8-B335-E3B14CBC7FE0}" srcOrd="1" destOrd="0" presId="urn:microsoft.com/office/officeart/2005/8/layout/list1"/>
    <dgm:cxn modelId="{34DA896B-F7F1-4E7C-99DF-7DFD345E7A10}" type="presParOf" srcId="{65B9E978-E45F-400A-A196-E9544E7B7430}" destId="{4417092F-FD1E-4658-B0F7-6040A14F1A50}" srcOrd="2" destOrd="0" presId="urn:microsoft.com/office/officeart/2005/8/layout/list1"/>
    <dgm:cxn modelId="{F3C16868-CAA8-419D-991D-69057214BA8B}" type="presParOf" srcId="{65B9E978-E45F-400A-A196-E9544E7B7430}" destId="{4CE12AC0-9B94-4421-AE55-07D760D06D8C}" srcOrd="3" destOrd="0" presId="urn:microsoft.com/office/officeart/2005/8/layout/list1"/>
    <dgm:cxn modelId="{4E1AB30E-B816-412C-B5CC-1CB006573506}" type="presParOf" srcId="{65B9E978-E45F-400A-A196-E9544E7B7430}" destId="{4F96575B-2A31-4ED7-8DBC-5BB5EB122627}" srcOrd="4" destOrd="0" presId="urn:microsoft.com/office/officeart/2005/8/layout/list1"/>
    <dgm:cxn modelId="{69DE6CA8-3D0A-40C8-8C97-ACBC45D9E299}" type="presParOf" srcId="{4F96575B-2A31-4ED7-8DBC-5BB5EB122627}" destId="{CC47E1E2-58B7-47B2-B157-C538E5CE8AAE}" srcOrd="0" destOrd="0" presId="urn:microsoft.com/office/officeart/2005/8/layout/list1"/>
    <dgm:cxn modelId="{C58384A2-25D0-4F7A-88C2-FBB7354FA040}" type="presParOf" srcId="{4F96575B-2A31-4ED7-8DBC-5BB5EB122627}" destId="{F70C62A1-8C82-4ADF-9D53-2C16B5DC23DA}" srcOrd="1" destOrd="0" presId="urn:microsoft.com/office/officeart/2005/8/layout/list1"/>
    <dgm:cxn modelId="{427FB047-649F-435C-AAD0-D2EB3A56EE81}" type="presParOf" srcId="{65B9E978-E45F-400A-A196-E9544E7B7430}" destId="{D8176031-C2E6-40AD-8C0F-BBD4F6621459}" srcOrd="5" destOrd="0" presId="urn:microsoft.com/office/officeart/2005/8/layout/list1"/>
    <dgm:cxn modelId="{C7153973-DC7A-4300-8FA1-8FEDDECEDAEB}" type="presParOf" srcId="{65B9E978-E45F-400A-A196-E9544E7B7430}" destId="{20F90AA8-07D1-42D4-84AD-AF1A531728E6}" srcOrd="6" destOrd="0" presId="urn:microsoft.com/office/officeart/2005/8/layout/list1"/>
    <dgm:cxn modelId="{4602FA18-8862-40ED-B672-621A923511E9}" type="presParOf" srcId="{65B9E978-E45F-400A-A196-E9544E7B7430}" destId="{88DBE1FC-D18B-43F4-A65B-E8C594035116}" srcOrd="7" destOrd="0" presId="urn:microsoft.com/office/officeart/2005/8/layout/list1"/>
    <dgm:cxn modelId="{DEC1CD2B-6C59-40A3-B9BF-9BC91203CD80}" type="presParOf" srcId="{65B9E978-E45F-400A-A196-E9544E7B7430}" destId="{D742F6CE-3C99-4321-8918-CAD7F454F832}" srcOrd="8" destOrd="0" presId="urn:microsoft.com/office/officeart/2005/8/layout/list1"/>
    <dgm:cxn modelId="{8F1B857A-73E0-47E3-9267-0EDCCC82514E}" type="presParOf" srcId="{D742F6CE-3C99-4321-8918-CAD7F454F832}" destId="{40A3ED75-87D1-44E7-864B-7B0DF48CEC46}" srcOrd="0" destOrd="0" presId="urn:microsoft.com/office/officeart/2005/8/layout/list1"/>
    <dgm:cxn modelId="{D94BECB8-63E5-4A5E-BE3B-888C28DDC9E1}" type="presParOf" srcId="{D742F6CE-3C99-4321-8918-CAD7F454F832}" destId="{6658557C-B0D5-4537-8BEA-188C6A632964}" srcOrd="1" destOrd="0" presId="urn:microsoft.com/office/officeart/2005/8/layout/list1"/>
    <dgm:cxn modelId="{5DA6D5DA-383A-4301-B070-74180C45B3EB}" type="presParOf" srcId="{65B9E978-E45F-400A-A196-E9544E7B7430}" destId="{36BC13D8-11D6-4B0E-A717-348F8BA693B9}" srcOrd="9" destOrd="0" presId="urn:microsoft.com/office/officeart/2005/8/layout/list1"/>
    <dgm:cxn modelId="{C12BE378-4322-40FA-B3F4-BC4D7EC60209}" type="presParOf" srcId="{65B9E978-E45F-400A-A196-E9544E7B7430}" destId="{A87EAFA6-70CB-4B90-8327-3BC3457CF908}" srcOrd="10" destOrd="0" presId="urn:microsoft.com/office/officeart/2005/8/layout/list1"/>
    <dgm:cxn modelId="{70D13FB0-097B-4F05-89EE-11DFF1A497C1}" type="presParOf" srcId="{65B9E978-E45F-400A-A196-E9544E7B7430}" destId="{5477CB58-A67B-4562-8C95-C95B437C3CEC}" srcOrd="11" destOrd="0" presId="urn:microsoft.com/office/officeart/2005/8/layout/list1"/>
    <dgm:cxn modelId="{F060E7A9-FA97-4808-8EB7-EE2F64185382}" type="presParOf" srcId="{65B9E978-E45F-400A-A196-E9544E7B7430}" destId="{EA3F547E-128E-4BE9-918A-349EC374764D}" srcOrd="12" destOrd="0" presId="urn:microsoft.com/office/officeart/2005/8/layout/list1"/>
    <dgm:cxn modelId="{9210A2DB-DCC4-4962-B51A-F2C26E4804F6}" type="presParOf" srcId="{EA3F547E-128E-4BE9-918A-349EC374764D}" destId="{A19D6956-FFFB-4451-9973-037350F6CB84}" srcOrd="0" destOrd="0" presId="urn:microsoft.com/office/officeart/2005/8/layout/list1"/>
    <dgm:cxn modelId="{8A3878B4-9803-4C1D-B7BB-D11D128D45F9}" type="presParOf" srcId="{EA3F547E-128E-4BE9-918A-349EC374764D}" destId="{8E1FE97E-12DE-4346-8813-AFEC24F45BF7}" srcOrd="1" destOrd="0" presId="urn:microsoft.com/office/officeart/2005/8/layout/list1"/>
    <dgm:cxn modelId="{482B4138-A82E-4C49-A822-2D5A491312B6}" type="presParOf" srcId="{65B9E978-E45F-400A-A196-E9544E7B7430}" destId="{1619088F-0F0A-4B80-B1DA-89B257014EF2}" srcOrd="13" destOrd="0" presId="urn:microsoft.com/office/officeart/2005/8/layout/list1"/>
    <dgm:cxn modelId="{05571D4B-A925-4E64-BE2F-7055DD1D1783}" type="presParOf" srcId="{65B9E978-E45F-400A-A196-E9544E7B7430}" destId="{5F727B02-6C70-4824-8799-C7619FA87F6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25D60D-3592-4063-BE7F-1B768649282E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1B333FD4-856E-4276-8687-0FDE27BA0204}">
      <dgm:prSet phldrT="[Tekst]" phldr="0"/>
      <dgm:spPr/>
      <dgm:t>
        <a:bodyPr/>
        <a:lstStyle/>
        <a:p>
          <a:pPr algn="l" rtl="0">
            <a:lnSpc>
              <a:spcPct val="110000"/>
            </a:lnSpc>
          </a:pPr>
          <a:r>
            <a:rPr lang="pl-PL" sz="2800">
              <a:latin typeface="Calibri"/>
              <a:ea typeface="Calibri"/>
              <a:cs typeface="Calibri"/>
            </a:rPr>
            <a:t>LUDOWY KLUB SPORTOWY „ORZEŁ” IWANOWICE</a:t>
          </a:r>
          <a:endParaRPr lang="pl-PL" sz="2800" dirty="0">
            <a:latin typeface="Calibri"/>
            <a:ea typeface="Calibri"/>
            <a:cs typeface="Calibri"/>
          </a:endParaRPr>
        </a:p>
      </dgm:t>
    </dgm:pt>
    <dgm:pt modelId="{6F145804-55F6-4334-B4B9-7F03C30DC414}" type="parTrans" cxnId="{8721E838-F5F9-4F62-8105-EB26D66D63EE}">
      <dgm:prSet/>
      <dgm:spPr/>
    </dgm:pt>
    <dgm:pt modelId="{2C754D64-519F-4C5B-A4D0-846BEFAEA2FD}" type="sibTrans" cxnId="{8721E838-F5F9-4F62-8105-EB26D66D63EE}">
      <dgm:prSet/>
      <dgm:spPr/>
    </dgm:pt>
    <dgm:pt modelId="{1DC6AD37-67ED-4D5A-80E6-73F1147EB1E7}">
      <dgm:prSet phldrT="[Tekst]" phldr="0"/>
      <dgm:spPr/>
      <dgm:t>
        <a:bodyPr/>
        <a:lstStyle/>
        <a:p>
          <a:pPr algn="l">
            <a:lnSpc>
              <a:spcPct val="110000"/>
            </a:lnSpc>
          </a:pPr>
          <a:r>
            <a:rPr lang="pl-PL" sz="2800">
              <a:latin typeface="Calibri"/>
              <a:ea typeface="Calibri"/>
              <a:cs typeface="Calibri"/>
            </a:rPr>
            <a:t>LUDOWE TOWARZYSTWO SPORTOWE „NOVI” NARAMA </a:t>
          </a:r>
          <a:endParaRPr lang="en-US" sz="2800">
            <a:latin typeface="Calibri"/>
            <a:ea typeface="Calibri"/>
            <a:cs typeface="Calibri"/>
          </a:endParaRPr>
        </a:p>
      </dgm:t>
    </dgm:pt>
    <dgm:pt modelId="{0215CF1E-BAF6-4D42-9079-4B127DA16FB8}" type="parTrans" cxnId="{3CE934B2-9010-44E2-B8DE-47D40CC509A2}">
      <dgm:prSet/>
      <dgm:spPr/>
    </dgm:pt>
    <dgm:pt modelId="{A523C57D-1401-444D-8147-C4EB18DE6F5C}" type="sibTrans" cxnId="{3CE934B2-9010-44E2-B8DE-47D40CC509A2}">
      <dgm:prSet/>
      <dgm:spPr/>
    </dgm:pt>
    <dgm:pt modelId="{623703E0-C68B-4A3E-A725-836ADD12A103}">
      <dgm:prSet phldrT="[Tekst]" phldr="0"/>
      <dgm:spPr/>
      <dgm:t>
        <a:bodyPr/>
        <a:lstStyle/>
        <a:p>
          <a:pPr algn="l">
            <a:lnSpc>
              <a:spcPct val="110000"/>
            </a:lnSpc>
          </a:pPr>
          <a:r>
            <a:rPr lang="pl-PL" sz="2800">
              <a:latin typeface="Calibri"/>
              <a:ea typeface="Calibri"/>
              <a:cs typeface="Calibri"/>
            </a:rPr>
            <a:t>MAŁOPOLSKIE STOWARZYSZENIE ROZWOJU I SPORTU – ŚWIAT  RUCHU I ZDROWIA Z IAF</a:t>
          </a:r>
          <a:endParaRPr lang="en-US" sz="2800">
            <a:latin typeface="Calibri"/>
            <a:ea typeface="Calibri"/>
            <a:cs typeface="Calibri"/>
          </a:endParaRPr>
        </a:p>
      </dgm:t>
    </dgm:pt>
    <dgm:pt modelId="{D6601773-4E30-4043-9D1B-99A44D4325B8}" type="parTrans" cxnId="{A859E9F9-AFC9-4D34-886A-481826608B51}">
      <dgm:prSet/>
      <dgm:spPr/>
    </dgm:pt>
    <dgm:pt modelId="{6E7CFD92-1806-40DA-B7D2-FACCB53B294E}" type="sibTrans" cxnId="{A859E9F9-AFC9-4D34-886A-481826608B51}">
      <dgm:prSet/>
      <dgm:spPr/>
    </dgm:pt>
    <dgm:pt modelId="{3CEB2C83-64D9-4C2D-AEF0-5A6AA53745AC}" type="pres">
      <dgm:prSet presAssocID="{EB25D60D-3592-4063-BE7F-1B768649282E}" presName="linear" presStyleCnt="0">
        <dgm:presLayoutVars>
          <dgm:animLvl val="lvl"/>
          <dgm:resizeHandles val="exact"/>
        </dgm:presLayoutVars>
      </dgm:prSet>
      <dgm:spPr/>
    </dgm:pt>
    <dgm:pt modelId="{E5F7DC2B-5B6C-4C14-B37E-D71B5F9D467E}" type="pres">
      <dgm:prSet presAssocID="{1B333FD4-856E-4276-8687-0FDE27BA020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C392DCD-DD27-426E-8565-F558416B53A4}" type="pres">
      <dgm:prSet presAssocID="{2C754D64-519F-4C5B-A4D0-846BEFAEA2FD}" presName="spacer" presStyleCnt="0"/>
      <dgm:spPr/>
    </dgm:pt>
    <dgm:pt modelId="{F495D0E1-3171-4350-8C26-ACCF37547135}" type="pres">
      <dgm:prSet presAssocID="{1DC6AD37-67ED-4D5A-80E6-73F1147EB1E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8A7758F-D185-4C32-AC47-1C18A95BEBA6}" type="pres">
      <dgm:prSet presAssocID="{A523C57D-1401-444D-8147-C4EB18DE6F5C}" presName="spacer" presStyleCnt="0"/>
      <dgm:spPr/>
    </dgm:pt>
    <dgm:pt modelId="{F700DD04-7AD5-47E1-AA66-72AECF7656A3}" type="pres">
      <dgm:prSet presAssocID="{623703E0-C68B-4A3E-A725-836ADD12A10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721E838-F5F9-4F62-8105-EB26D66D63EE}" srcId="{EB25D60D-3592-4063-BE7F-1B768649282E}" destId="{1B333FD4-856E-4276-8687-0FDE27BA0204}" srcOrd="0" destOrd="0" parTransId="{6F145804-55F6-4334-B4B9-7F03C30DC414}" sibTransId="{2C754D64-519F-4C5B-A4D0-846BEFAEA2FD}"/>
    <dgm:cxn modelId="{74C34144-3EA6-4AC4-BC17-26F1FB3307A1}" type="presOf" srcId="{1B333FD4-856E-4276-8687-0FDE27BA0204}" destId="{E5F7DC2B-5B6C-4C14-B37E-D71B5F9D467E}" srcOrd="0" destOrd="0" presId="urn:microsoft.com/office/officeart/2005/8/layout/vList2"/>
    <dgm:cxn modelId="{6373BF6E-3F31-4A32-B581-7892FF18D1C0}" type="presOf" srcId="{1DC6AD37-67ED-4D5A-80E6-73F1147EB1E7}" destId="{F495D0E1-3171-4350-8C26-ACCF37547135}" srcOrd="0" destOrd="0" presId="urn:microsoft.com/office/officeart/2005/8/layout/vList2"/>
    <dgm:cxn modelId="{0CE9F69F-CE61-47E4-8C22-990733C1B675}" type="presOf" srcId="{EB25D60D-3592-4063-BE7F-1B768649282E}" destId="{3CEB2C83-64D9-4C2D-AEF0-5A6AA53745AC}" srcOrd="0" destOrd="0" presId="urn:microsoft.com/office/officeart/2005/8/layout/vList2"/>
    <dgm:cxn modelId="{3CE934B2-9010-44E2-B8DE-47D40CC509A2}" srcId="{EB25D60D-3592-4063-BE7F-1B768649282E}" destId="{1DC6AD37-67ED-4D5A-80E6-73F1147EB1E7}" srcOrd="1" destOrd="0" parTransId="{0215CF1E-BAF6-4D42-9079-4B127DA16FB8}" sibTransId="{A523C57D-1401-444D-8147-C4EB18DE6F5C}"/>
    <dgm:cxn modelId="{C76F7BDB-60CA-4D49-BC45-38A56924D63E}" type="presOf" srcId="{623703E0-C68B-4A3E-A725-836ADD12A103}" destId="{F700DD04-7AD5-47E1-AA66-72AECF7656A3}" srcOrd="0" destOrd="0" presId="urn:microsoft.com/office/officeart/2005/8/layout/vList2"/>
    <dgm:cxn modelId="{A859E9F9-AFC9-4D34-886A-481826608B51}" srcId="{EB25D60D-3592-4063-BE7F-1B768649282E}" destId="{623703E0-C68B-4A3E-A725-836ADD12A103}" srcOrd="2" destOrd="0" parTransId="{D6601773-4E30-4043-9D1B-99A44D4325B8}" sibTransId="{6E7CFD92-1806-40DA-B7D2-FACCB53B294E}"/>
    <dgm:cxn modelId="{CE6B017F-DA82-47AF-AD76-5F55C6014942}" type="presParOf" srcId="{3CEB2C83-64D9-4C2D-AEF0-5A6AA53745AC}" destId="{E5F7DC2B-5B6C-4C14-B37E-D71B5F9D467E}" srcOrd="0" destOrd="0" presId="urn:microsoft.com/office/officeart/2005/8/layout/vList2"/>
    <dgm:cxn modelId="{065F7B0F-7580-4FB2-BA2D-7082BB1EFCBD}" type="presParOf" srcId="{3CEB2C83-64D9-4C2D-AEF0-5A6AA53745AC}" destId="{4C392DCD-DD27-426E-8565-F558416B53A4}" srcOrd="1" destOrd="0" presId="urn:microsoft.com/office/officeart/2005/8/layout/vList2"/>
    <dgm:cxn modelId="{5ED985A6-3338-4A05-B6AB-E706EA2F16C1}" type="presParOf" srcId="{3CEB2C83-64D9-4C2D-AEF0-5A6AA53745AC}" destId="{F495D0E1-3171-4350-8C26-ACCF37547135}" srcOrd="2" destOrd="0" presId="urn:microsoft.com/office/officeart/2005/8/layout/vList2"/>
    <dgm:cxn modelId="{CD276BC0-17C6-4A9A-8A11-60DBFBF3C6E4}" type="presParOf" srcId="{3CEB2C83-64D9-4C2D-AEF0-5A6AA53745AC}" destId="{78A7758F-D185-4C32-AC47-1C18A95BEBA6}" srcOrd="3" destOrd="0" presId="urn:microsoft.com/office/officeart/2005/8/layout/vList2"/>
    <dgm:cxn modelId="{B4204932-127E-44B1-8722-C65719E28B82}" type="presParOf" srcId="{3CEB2C83-64D9-4C2D-AEF0-5A6AA53745AC}" destId="{F700DD04-7AD5-47E1-AA66-72AECF7656A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36BE54-203A-4099-8CBA-F8C671FBB52F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580784D4-96AE-400C-8299-2CA236DA19A2}">
      <dgm:prSet phldrT="[Tekst]" phldr="0"/>
      <dgm:spPr/>
      <dgm:t>
        <a:bodyPr/>
        <a:lstStyle/>
        <a:p>
          <a:pPr algn="l"/>
          <a:r>
            <a:rPr lang="pl-PL">
              <a:latin typeface="Calibri"/>
              <a:ea typeface="Calibri"/>
              <a:cs typeface="Calibri"/>
            </a:rPr>
            <a:t>POSKWITOWSKIE STOWARZYSZENIE "NASZE BŁONIA"</a:t>
          </a:r>
        </a:p>
      </dgm:t>
    </dgm:pt>
    <dgm:pt modelId="{AA9518E6-A065-492C-8F5B-89F1CDE029E2}" type="parTrans" cxnId="{5F239258-4348-4930-AA23-8280159C8414}">
      <dgm:prSet/>
      <dgm:spPr/>
    </dgm:pt>
    <dgm:pt modelId="{551C790A-7D88-4B8D-957C-FEB623004C15}" type="sibTrans" cxnId="{5F239258-4348-4930-AA23-8280159C8414}">
      <dgm:prSet/>
      <dgm:spPr/>
    </dgm:pt>
    <dgm:pt modelId="{AFDD70CA-EFBD-40BC-A724-A15D2859B708}">
      <dgm:prSet phldrT="[Tekst]" phldr="0"/>
      <dgm:spPr/>
      <dgm:t>
        <a:bodyPr/>
        <a:lstStyle/>
        <a:p>
          <a:pPr algn="l"/>
          <a:r>
            <a:rPr lang="pl-PL">
              <a:latin typeface="Calibri"/>
              <a:ea typeface="Calibri"/>
              <a:cs typeface="Calibri"/>
            </a:rPr>
            <a:t>MAŁOPOLSKIE STOWARZYSZENIE ROZWOJU  I SPORTU – ŚWIAT  RUCHU I ZDROWIA Z IAF</a:t>
          </a:r>
        </a:p>
      </dgm:t>
    </dgm:pt>
    <dgm:pt modelId="{866B8D38-ACCF-42E1-B9B2-807D7C18C723}" type="parTrans" cxnId="{FD884766-B1EE-4E6A-8059-1E6012FFB9FD}">
      <dgm:prSet/>
      <dgm:spPr/>
    </dgm:pt>
    <dgm:pt modelId="{94CCBBD5-DD43-472B-B153-06E220D51588}" type="sibTrans" cxnId="{FD884766-B1EE-4E6A-8059-1E6012FFB9FD}">
      <dgm:prSet/>
      <dgm:spPr/>
    </dgm:pt>
    <dgm:pt modelId="{D5CCA026-A24E-4906-A098-FCEC4AD87885}">
      <dgm:prSet phldrT="[Tekst]" phldr="0"/>
      <dgm:spPr/>
      <dgm:t>
        <a:bodyPr/>
        <a:lstStyle/>
        <a:p>
          <a:r>
            <a:rPr lang="pl-PL">
              <a:latin typeface="Calibri"/>
              <a:ea typeface="Calibri"/>
              <a:cs typeface="Calibri"/>
            </a:rPr>
            <a:t>LUDOWY KLUB SPORTOWY „ORZEŁ” IWANOWICE</a:t>
          </a:r>
        </a:p>
      </dgm:t>
    </dgm:pt>
    <dgm:pt modelId="{BB3A7DA1-DAE0-4556-AAF3-67C4109F580D}" type="parTrans" cxnId="{C388C4C8-3062-4A0B-9FD6-2B74577FD12A}">
      <dgm:prSet/>
      <dgm:spPr/>
    </dgm:pt>
    <dgm:pt modelId="{E75F01FC-0CE8-4415-9902-4DD6D11C28AE}" type="sibTrans" cxnId="{C388C4C8-3062-4A0B-9FD6-2B74577FD12A}">
      <dgm:prSet/>
      <dgm:spPr/>
    </dgm:pt>
    <dgm:pt modelId="{D268EAB4-45EC-4AD0-B48F-57D9DB95618B}" type="pres">
      <dgm:prSet presAssocID="{8036BE54-203A-4099-8CBA-F8C671FBB52F}" presName="Name0" presStyleCnt="0">
        <dgm:presLayoutVars>
          <dgm:dir/>
          <dgm:resizeHandles val="exact"/>
        </dgm:presLayoutVars>
      </dgm:prSet>
      <dgm:spPr/>
    </dgm:pt>
    <dgm:pt modelId="{47101D97-3AC9-4D86-AD4D-0EF844817981}" type="pres">
      <dgm:prSet presAssocID="{D5CCA026-A24E-4906-A098-FCEC4AD87885}" presName="node" presStyleLbl="node1" presStyleIdx="0" presStyleCnt="3">
        <dgm:presLayoutVars>
          <dgm:bulletEnabled val="1"/>
        </dgm:presLayoutVars>
      </dgm:prSet>
      <dgm:spPr/>
    </dgm:pt>
    <dgm:pt modelId="{DC0AF3D8-E7F2-4ED3-89E6-0F864E9C69D0}" type="pres">
      <dgm:prSet presAssocID="{E75F01FC-0CE8-4415-9902-4DD6D11C28AE}" presName="sibTrans" presStyleCnt="0"/>
      <dgm:spPr/>
    </dgm:pt>
    <dgm:pt modelId="{60F14A34-AC96-4E3B-94A2-3A28F57E398B}" type="pres">
      <dgm:prSet presAssocID="{580784D4-96AE-400C-8299-2CA236DA19A2}" presName="node" presStyleLbl="node1" presStyleIdx="1" presStyleCnt="3">
        <dgm:presLayoutVars>
          <dgm:bulletEnabled val="1"/>
        </dgm:presLayoutVars>
      </dgm:prSet>
      <dgm:spPr/>
    </dgm:pt>
    <dgm:pt modelId="{2ADF661F-20BE-4DFD-9285-98100D0EEB2B}" type="pres">
      <dgm:prSet presAssocID="{551C790A-7D88-4B8D-957C-FEB623004C15}" presName="sibTrans" presStyleCnt="0"/>
      <dgm:spPr/>
    </dgm:pt>
    <dgm:pt modelId="{1C2195CE-8013-435C-8409-0F535810E973}" type="pres">
      <dgm:prSet presAssocID="{AFDD70CA-EFBD-40BC-A724-A15D2859B708}" presName="node" presStyleLbl="node1" presStyleIdx="2" presStyleCnt="3">
        <dgm:presLayoutVars>
          <dgm:bulletEnabled val="1"/>
        </dgm:presLayoutVars>
      </dgm:prSet>
      <dgm:spPr/>
    </dgm:pt>
  </dgm:ptLst>
  <dgm:cxnLst>
    <dgm:cxn modelId="{FD884766-B1EE-4E6A-8059-1E6012FFB9FD}" srcId="{8036BE54-203A-4099-8CBA-F8C671FBB52F}" destId="{AFDD70CA-EFBD-40BC-A724-A15D2859B708}" srcOrd="2" destOrd="0" parTransId="{866B8D38-ACCF-42E1-B9B2-807D7C18C723}" sibTransId="{94CCBBD5-DD43-472B-B153-06E220D51588}"/>
    <dgm:cxn modelId="{90A40D49-8C76-483C-A1BB-9D3712DE1D13}" type="presOf" srcId="{580784D4-96AE-400C-8299-2CA236DA19A2}" destId="{60F14A34-AC96-4E3B-94A2-3A28F57E398B}" srcOrd="0" destOrd="0" presId="urn:microsoft.com/office/officeart/2005/8/layout/hList6"/>
    <dgm:cxn modelId="{5F239258-4348-4930-AA23-8280159C8414}" srcId="{8036BE54-203A-4099-8CBA-F8C671FBB52F}" destId="{580784D4-96AE-400C-8299-2CA236DA19A2}" srcOrd="1" destOrd="0" parTransId="{AA9518E6-A065-492C-8F5B-89F1CDE029E2}" sibTransId="{551C790A-7D88-4B8D-957C-FEB623004C15}"/>
    <dgm:cxn modelId="{C388C4C8-3062-4A0B-9FD6-2B74577FD12A}" srcId="{8036BE54-203A-4099-8CBA-F8C671FBB52F}" destId="{D5CCA026-A24E-4906-A098-FCEC4AD87885}" srcOrd="0" destOrd="0" parTransId="{BB3A7DA1-DAE0-4556-AAF3-67C4109F580D}" sibTransId="{E75F01FC-0CE8-4415-9902-4DD6D11C28AE}"/>
    <dgm:cxn modelId="{E35EC2DC-A634-42CB-B3B3-0D0A876FA078}" type="presOf" srcId="{D5CCA026-A24E-4906-A098-FCEC4AD87885}" destId="{47101D97-3AC9-4D86-AD4D-0EF844817981}" srcOrd="0" destOrd="0" presId="urn:microsoft.com/office/officeart/2005/8/layout/hList6"/>
    <dgm:cxn modelId="{6734C1E7-134E-4D5C-A959-129A2A658CE7}" type="presOf" srcId="{AFDD70CA-EFBD-40BC-A724-A15D2859B708}" destId="{1C2195CE-8013-435C-8409-0F535810E973}" srcOrd="0" destOrd="0" presId="urn:microsoft.com/office/officeart/2005/8/layout/hList6"/>
    <dgm:cxn modelId="{A73EF2FA-6481-4CE5-9514-E9B36B0E90CF}" type="presOf" srcId="{8036BE54-203A-4099-8CBA-F8C671FBB52F}" destId="{D268EAB4-45EC-4AD0-B48F-57D9DB95618B}" srcOrd="0" destOrd="0" presId="urn:microsoft.com/office/officeart/2005/8/layout/hList6"/>
    <dgm:cxn modelId="{8FD42D9F-C3EC-404C-8680-55BF9C457459}" type="presParOf" srcId="{D268EAB4-45EC-4AD0-B48F-57D9DB95618B}" destId="{47101D97-3AC9-4D86-AD4D-0EF844817981}" srcOrd="0" destOrd="0" presId="urn:microsoft.com/office/officeart/2005/8/layout/hList6"/>
    <dgm:cxn modelId="{4A43A3E1-25C7-481C-AD76-E4ABE30D78F3}" type="presParOf" srcId="{D268EAB4-45EC-4AD0-B48F-57D9DB95618B}" destId="{DC0AF3D8-E7F2-4ED3-89E6-0F864E9C69D0}" srcOrd="1" destOrd="0" presId="urn:microsoft.com/office/officeart/2005/8/layout/hList6"/>
    <dgm:cxn modelId="{0C25B26F-D070-494F-8207-0F780FF921C5}" type="presParOf" srcId="{D268EAB4-45EC-4AD0-B48F-57D9DB95618B}" destId="{60F14A34-AC96-4E3B-94A2-3A28F57E398B}" srcOrd="2" destOrd="0" presId="urn:microsoft.com/office/officeart/2005/8/layout/hList6"/>
    <dgm:cxn modelId="{09FF08DA-C2C4-4E4C-9D5D-E6B938B5BE24}" type="presParOf" srcId="{D268EAB4-45EC-4AD0-B48F-57D9DB95618B}" destId="{2ADF661F-20BE-4DFD-9285-98100D0EEB2B}" srcOrd="3" destOrd="0" presId="urn:microsoft.com/office/officeart/2005/8/layout/hList6"/>
    <dgm:cxn modelId="{617DE0E6-01A3-4534-841D-9CF3CE841E2D}" type="presParOf" srcId="{D268EAB4-45EC-4AD0-B48F-57D9DB95618B}" destId="{1C2195CE-8013-435C-8409-0F535810E97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A40FE2-3E0A-4AD6-B27A-A196329982DB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3D38332A-B406-4F38-80C7-D99B2C2DD236}">
      <dgm:prSet phldrT="[Tekst]" phldr="0"/>
      <dgm:spPr/>
      <dgm:t>
        <a:bodyPr/>
        <a:lstStyle/>
        <a:p>
          <a:pPr rtl="0"/>
          <a:r>
            <a:rPr lang="pl-PL"/>
            <a:t>PROPAGOWANIE KULTURY FIZYCZNEJ</a:t>
          </a:r>
          <a:endParaRPr lang="pl-PL">
            <a:latin typeface="Aptos Display" panose="020F0302020204030204"/>
          </a:endParaRPr>
        </a:p>
      </dgm:t>
    </dgm:pt>
    <dgm:pt modelId="{496FE54F-FDA6-4181-B0FC-B06887D0AF15}" type="parTrans" cxnId="{05D0DF14-5BB2-40D0-82EB-036BEE0ECB87}">
      <dgm:prSet/>
      <dgm:spPr/>
    </dgm:pt>
    <dgm:pt modelId="{3DDD6A0B-9564-4E3A-A942-62926ADDCC50}" type="sibTrans" cxnId="{05D0DF14-5BB2-40D0-82EB-036BEE0ECB87}">
      <dgm:prSet/>
      <dgm:spPr/>
    </dgm:pt>
    <dgm:pt modelId="{86FAEEA2-69D2-4FC5-82D7-8E6AD5433E38}">
      <dgm:prSet phldrT="[Tekst]" phldr="0"/>
      <dgm:spPr/>
      <dgm:t>
        <a:bodyPr/>
        <a:lstStyle/>
        <a:p>
          <a:r>
            <a:rPr lang="pl-PL"/>
            <a:t>BEZPIECZNE SPĘDZANIE CZASU WOLNEGO NA ŚWIEŻYM POWIETRZU I WŚRÓD RÓWIEŚNIKÓW</a:t>
          </a:r>
        </a:p>
      </dgm:t>
    </dgm:pt>
    <dgm:pt modelId="{7084E3A3-4674-49F7-BB75-6712D42A0A64}" type="parTrans" cxnId="{D67C7AD9-936C-4E86-8959-709269692844}">
      <dgm:prSet/>
      <dgm:spPr/>
    </dgm:pt>
    <dgm:pt modelId="{B9CE0664-4884-4A7B-AB4A-E89BD579BD6A}" type="sibTrans" cxnId="{D67C7AD9-936C-4E86-8959-709269692844}">
      <dgm:prSet/>
      <dgm:spPr/>
    </dgm:pt>
    <dgm:pt modelId="{7DDF868F-0291-40DB-9592-4406D22F2AB6}">
      <dgm:prSet phldrT="[Tekst]" phldr="0"/>
      <dgm:spPr/>
      <dgm:t>
        <a:bodyPr/>
        <a:lstStyle/>
        <a:p>
          <a:r>
            <a:rPr lang="pl-PL"/>
            <a:t>ZWALCZANIE MOŻLIWOŚCI WYSTĄPIENIA UZALEŻNIEŃ</a:t>
          </a:r>
        </a:p>
      </dgm:t>
    </dgm:pt>
    <dgm:pt modelId="{EF6AC9A7-992A-4137-ABF7-FC22A884F979}" type="parTrans" cxnId="{B7ADE831-34CF-4ACE-8A7F-669951F7D18D}">
      <dgm:prSet/>
      <dgm:spPr/>
    </dgm:pt>
    <dgm:pt modelId="{FD6804CD-8BF6-4D55-B074-5C31EE585ECE}" type="sibTrans" cxnId="{B7ADE831-34CF-4ACE-8A7F-669951F7D18D}">
      <dgm:prSet/>
      <dgm:spPr/>
    </dgm:pt>
    <dgm:pt modelId="{8F63FAE0-2429-47DE-8BE3-8EC412F6344F}">
      <dgm:prSet phldrT="[Tekst]" phldr="0"/>
      <dgm:spPr/>
      <dgm:t>
        <a:bodyPr/>
        <a:lstStyle/>
        <a:p>
          <a:r>
            <a:rPr lang="pl-PL"/>
            <a:t>WZROST ŚWIADOMOŚCI DZIECI I MŁODZIEŻY W KONTEKŚCIE RATOWANIA ZDROWIA I ŻYCIA CZŁOWIEKA</a:t>
          </a:r>
        </a:p>
      </dgm:t>
    </dgm:pt>
    <dgm:pt modelId="{DD4A360F-9673-4273-A7CC-6040DAC4B9F6}" type="parTrans" cxnId="{4C185947-F046-483B-AD43-04EFE09F6FCF}">
      <dgm:prSet/>
      <dgm:spPr/>
    </dgm:pt>
    <dgm:pt modelId="{D6370103-C1A8-43E4-850C-D4857EFD584C}" type="sibTrans" cxnId="{4C185947-F046-483B-AD43-04EFE09F6FCF}">
      <dgm:prSet/>
      <dgm:spPr/>
    </dgm:pt>
    <dgm:pt modelId="{8ADF28B4-D5A0-4F55-8FF6-5048A8C21C04}">
      <dgm:prSet phldrT="[Tekst]" phldr="0"/>
      <dgm:spPr/>
      <dgm:t>
        <a:bodyPr/>
        <a:lstStyle/>
        <a:p>
          <a:r>
            <a:rPr lang="pl-PL"/>
            <a:t>UŚWIADOMIENIE WPŁYWU AKTYWNEGO TRYBU ŻYCIA I OBCOWANIA Z PRZYRODĄ</a:t>
          </a:r>
        </a:p>
      </dgm:t>
    </dgm:pt>
    <dgm:pt modelId="{2EE6A53C-6F50-4503-AE29-4E2AC214E7B7}" type="parTrans" cxnId="{4FEA3CF8-C85E-4844-858C-AA1AA317F3C1}">
      <dgm:prSet/>
      <dgm:spPr/>
    </dgm:pt>
    <dgm:pt modelId="{5198F05E-6D33-4F0D-A48D-D4D631863C2A}" type="sibTrans" cxnId="{4FEA3CF8-C85E-4844-858C-AA1AA317F3C1}">
      <dgm:prSet/>
      <dgm:spPr/>
    </dgm:pt>
    <dgm:pt modelId="{59DE47BC-7A3D-4BEF-B692-F7BCAE60FB1C}">
      <dgm:prSet phldrT="[Tekst]" phldr="0"/>
      <dgm:spPr/>
      <dgm:t>
        <a:bodyPr/>
        <a:lstStyle/>
        <a:p>
          <a:r>
            <a:rPr lang="pl-PL"/>
            <a:t>INTEGRACJA </a:t>
          </a:r>
          <a:r>
            <a:rPr lang="pl-PL">
              <a:latin typeface="Aptos Display" panose="020F0302020204030204"/>
            </a:rPr>
            <a:t>MIĘDZYPOKOLENIOWA</a:t>
          </a:r>
          <a:endParaRPr lang="pl-PL"/>
        </a:p>
      </dgm:t>
    </dgm:pt>
    <dgm:pt modelId="{2FA3450A-E2F8-4FF1-BE6A-97254B6FE1A0}" type="parTrans" cxnId="{8828F4D7-6C62-4EFA-96B8-ED6654182356}">
      <dgm:prSet/>
      <dgm:spPr/>
    </dgm:pt>
    <dgm:pt modelId="{EB23DDAC-9510-4E9B-9143-C1078B3102EE}" type="sibTrans" cxnId="{8828F4D7-6C62-4EFA-96B8-ED6654182356}">
      <dgm:prSet/>
      <dgm:spPr/>
    </dgm:pt>
    <dgm:pt modelId="{4C2688B9-6EDF-49AA-B26B-10B4D913B67B}">
      <dgm:prSet phldrT="[Tekst]" phldr="0"/>
      <dgm:spPr/>
      <dgm:t>
        <a:bodyPr/>
        <a:lstStyle/>
        <a:p>
          <a:r>
            <a:rPr lang="pl-PL">
              <a:latin typeface="Aptos Display" panose="020F0302020204030204"/>
            </a:rPr>
            <a:t>POGŁĘBIANIE</a:t>
          </a:r>
          <a:r>
            <a:rPr lang="pl-PL"/>
            <a:t> ZDOLNOŚCI I UMIEJĘTNOŚCI ARTYSTYCZNYCH ORAZ ODKRYWANIE NOWYCH TALENTÓW</a:t>
          </a:r>
        </a:p>
      </dgm:t>
    </dgm:pt>
    <dgm:pt modelId="{E64B7B92-3BD6-4AF0-89B3-0612BE12B2EB}" type="parTrans" cxnId="{6F6BF6B1-CBF9-4F9F-A5F0-1E21BBC00CBC}">
      <dgm:prSet/>
      <dgm:spPr/>
    </dgm:pt>
    <dgm:pt modelId="{1FD7DB86-7DF9-4040-B822-DA5D0A5EB7C2}" type="sibTrans" cxnId="{6F6BF6B1-CBF9-4F9F-A5F0-1E21BBC00CBC}">
      <dgm:prSet/>
      <dgm:spPr/>
    </dgm:pt>
    <dgm:pt modelId="{1DF3EB4F-CBF6-42D7-B2CD-6F68804C1B96}">
      <dgm:prSet phldrT="[Tekst]" phldr="0"/>
      <dgm:spPr/>
      <dgm:t>
        <a:bodyPr/>
        <a:lstStyle/>
        <a:p>
          <a:r>
            <a:rPr lang="pl-PL"/>
            <a:t>PROMOCJA KONSTRUKTYWNEGO STYLU ŻYCIA ZNIECHĘCAJĄCEGO DO STOSOWANIA UŻYWEK</a:t>
          </a:r>
        </a:p>
      </dgm:t>
    </dgm:pt>
    <dgm:pt modelId="{9444D3D9-6D05-4B35-8CAA-43722D730FCB}" type="parTrans" cxnId="{C4019684-5420-4A55-A7A8-8C018DEA02FB}">
      <dgm:prSet/>
      <dgm:spPr/>
    </dgm:pt>
    <dgm:pt modelId="{273ABE49-A2FE-47D5-9F7B-43D9F577056A}" type="sibTrans" cxnId="{C4019684-5420-4A55-A7A8-8C018DEA02FB}">
      <dgm:prSet/>
      <dgm:spPr/>
    </dgm:pt>
    <dgm:pt modelId="{57EC20C4-0ADC-4052-88DA-5D7ABB8C6E5E}" type="pres">
      <dgm:prSet presAssocID="{39A40FE2-3E0A-4AD6-B27A-A196329982DB}" presName="diagram" presStyleCnt="0">
        <dgm:presLayoutVars>
          <dgm:dir/>
          <dgm:resizeHandles val="exact"/>
        </dgm:presLayoutVars>
      </dgm:prSet>
      <dgm:spPr/>
    </dgm:pt>
    <dgm:pt modelId="{C6B51EC6-2CB1-433F-88DC-953F5057BC60}" type="pres">
      <dgm:prSet presAssocID="{3D38332A-B406-4F38-80C7-D99B2C2DD236}" presName="node" presStyleLbl="node1" presStyleIdx="0" presStyleCnt="8">
        <dgm:presLayoutVars>
          <dgm:bulletEnabled val="1"/>
        </dgm:presLayoutVars>
      </dgm:prSet>
      <dgm:spPr/>
    </dgm:pt>
    <dgm:pt modelId="{1ED0549A-CF16-4E3A-ABF3-86C688B8B56B}" type="pres">
      <dgm:prSet presAssocID="{3DDD6A0B-9564-4E3A-A942-62926ADDCC50}" presName="sibTrans" presStyleCnt="0"/>
      <dgm:spPr/>
    </dgm:pt>
    <dgm:pt modelId="{5F4D61E2-B805-4644-AFEC-DC61BA72A165}" type="pres">
      <dgm:prSet presAssocID="{86FAEEA2-69D2-4FC5-82D7-8E6AD5433E38}" presName="node" presStyleLbl="node1" presStyleIdx="1" presStyleCnt="8">
        <dgm:presLayoutVars>
          <dgm:bulletEnabled val="1"/>
        </dgm:presLayoutVars>
      </dgm:prSet>
      <dgm:spPr/>
    </dgm:pt>
    <dgm:pt modelId="{DE5BCBCC-E132-4692-8FCB-CBFFBE5D9FA9}" type="pres">
      <dgm:prSet presAssocID="{B9CE0664-4884-4A7B-AB4A-E89BD579BD6A}" presName="sibTrans" presStyleCnt="0"/>
      <dgm:spPr/>
    </dgm:pt>
    <dgm:pt modelId="{28698E12-9EEC-4ACC-A7EA-5BB31C3347C6}" type="pres">
      <dgm:prSet presAssocID="{7DDF868F-0291-40DB-9592-4406D22F2AB6}" presName="node" presStyleLbl="node1" presStyleIdx="2" presStyleCnt="8">
        <dgm:presLayoutVars>
          <dgm:bulletEnabled val="1"/>
        </dgm:presLayoutVars>
      </dgm:prSet>
      <dgm:spPr/>
    </dgm:pt>
    <dgm:pt modelId="{A41232CE-E7D5-4D31-8590-9E7A4BF0C02B}" type="pres">
      <dgm:prSet presAssocID="{FD6804CD-8BF6-4D55-B074-5C31EE585ECE}" presName="sibTrans" presStyleCnt="0"/>
      <dgm:spPr/>
    </dgm:pt>
    <dgm:pt modelId="{555D1CC8-620C-4DCB-8856-9084F944429C}" type="pres">
      <dgm:prSet presAssocID="{8F63FAE0-2429-47DE-8BE3-8EC412F6344F}" presName="node" presStyleLbl="node1" presStyleIdx="3" presStyleCnt="8">
        <dgm:presLayoutVars>
          <dgm:bulletEnabled val="1"/>
        </dgm:presLayoutVars>
      </dgm:prSet>
      <dgm:spPr/>
    </dgm:pt>
    <dgm:pt modelId="{8E1A2EE3-7F76-4334-9E21-B0C2E076206D}" type="pres">
      <dgm:prSet presAssocID="{D6370103-C1A8-43E4-850C-D4857EFD584C}" presName="sibTrans" presStyleCnt="0"/>
      <dgm:spPr/>
    </dgm:pt>
    <dgm:pt modelId="{0FACB95D-4C40-4B1F-A67D-F0C187CDBD1D}" type="pres">
      <dgm:prSet presAssocID="{8ADF28B4-D5A0-4F55-8FF6-5048A8C21C04}" presName="node" presStyleLbl="node1" presStyleIdx="4" presStyleCnt="8">
        <dgm:presLayoutVars>
          <dgm:bulletEnabled val="1"/>
        </dgm:presLayoutVars>
      </dgm:prSet>
      <dgm:spPr/>
    </dgm:pt>
    <dgm:pt modelId="{C2DF1233-5DC3-4F9A-BDA6-36FCBE4FE23B}" type="pres">
      <dgm:prSet presAssocID="{5198F05E-6D33-4F0D-A48D-D4D631863C2A}" presName="sibTrans" presStyleCnt="0"/>
      <dgm:spPr/>
    </dgm:pt>
    <dgm:pt modelId="{2D5BCC65-9D68-41DF-B5FC-5153BD677429}" type="pres">
      <dgm:prSet presAssocID="{59DE47BC-7A3D-4BEF-B692-F7BCAE60FB1C}" presName="node" presStyleLbl="node1" presStyleIdx="5" presStyleCnt="8">
        <dgm:presLayoutVars>
          <dgm:bulletEnabled val="1"/>
        </dgm:presLayoutVars>
      </dgm:prSet>
      <dgm:spPr/>
    </dgm:pt>
    <dgm:pt modelId="{636D7FA3-8714-4291-BB7F-2AC8E2468A3C}" type="pres">
      <dgm:prSet presAssocID="{EB23DDAC-9510-4E9B-9143-C1078B3102EE}" presName="sibTrans" presStyleCnt="0"/>
      <dgm:spPr/>
    </dgm:pt>
    <dgm:pt modelId="{DA6B0DC6-67DF-4DD3-9629-8C95E7F4B4E4}" type="pres">
      <dgm:prSet presAssocID="{4C2688B9-6EDF-49AA-B26B-10B4D913B67B}" presName="node" presStyleLbl="node1" presStyleIdx="6" presStyleCnt="8">
        <dgm:presLayoutVars>
          <dgm:bulletEnabled val="1"/>
        </dgm:presLayoutVars>
      </dgm:prSet>
      <dgm:spPr/>
    </dgm:pt>
    <dgm:pt modelId="{52D228C6-D662-4627-A04B-A15EDA6E0918}" type="pres">
      <dgm:prSet presAssocID="{1FD7DB86-7DF9-4040-B822-DA5D0A5EB7C2}" presName="sibTrans" presStyleCnt="0"/>
      <dgm:spPr/>
    </dgm:pt>
    <dgm:pt modelId="{51014CA1-FF49-420B-8AE1-B0DCEED82C46}" type="pres">
      <dgm:prSet presAssocID="{1DF3EB4F-CBF6-42D7-B2CD-6F68804C1B96}" presName="node" presStyleLbl="node1" presStyleIdx="7" presStyleCnt="8">
        <dgm:presLayoutVars>
          <dgm:bulletEnabled val="1"/>
        </dgm:presLayoutVars>
      </dgm:prSet>
      <dgm:spPr/>
    </dgm:pt>
  </dgm:ptLst>
  <dgm:cxnLst>
    <dgm:cxn modelId="{21215F01-5B19-4294-9D3F-EE7023F65A79}" type="presOf" srcId="{3D38332A-B406-4F38-80C7-D99B2C2DD236}" destId="{C6B51EC6-2CB1-433F-88DC-953F5057BC60}" srcOrd="0" destOrd="0" presId="urn:microsoft.com/office/officeart/2005/8/layout/default"/>
    <dgm:cxn modelId="{05D0DF14-5BB2-40D0-82EB-036BEE0ECB87}" srcId="{39A40FE2-3E0A-4AD6-B27A-A196329982DB}" destId="{3D38332A-B406-4F38-80C7-D99B2C2DD236}" srcOrd="0" destOrd="0" parTransId="{496FE54F-FDA6-4181-B0FC-B06887D0AF15}" sibTransId="{3DDD6A0B-9564-4E3A-A942-62926ADDCC50}"/>
    <dgm:cxn modelId="{E3C0541B-0FD2-4C6D-8F2C-2035C719C695}" type="presOf" srcId="{39A40FE2-3E0A-4AD6-B27A-A196329982DB}" destId="{57EC20C4-0ADC-4052-88DA-5D7ABB8C6E5E}" srcOrd="0" destOrd="0" presId="urn:microsoft.com/office/officeart/2005/8/layout/default"/>
    <dgm:cxn modelId="{B7ADE831-34CF-4ACE-8A7F-669951F7D18D}" srcId="{39A40FE2-3E0A-4AD6-B27A-A196329982DB}" destId="{7DDF868F-0291-40DB-9592-4406D22F2AB6}" srcOrd="2" destOrd="0" parTransId="{EF6AC9A7-992A-4137-ABF7-FC22A884F979}" sibTransId="{FD6804CD-8BF6-4D55-B074-5C31EE585ECE}"/>
    <dgm:cxn modelId="{D908F531-D695-454F-ADDF-1ADA3E2061E9}" type="presOf" srcId="{7DDF868F-0291-40DB-9592-4406D22F2AB6}" destId="{28698E12-9EEC-4ACC-A7EA-5BB31C3347C6}" srcOrd="0" destOrd="0" presId="urn:microsoft.com/office/officeart/2005/8/layout/default"/>
    <dgm:cxn modelId="{F70D8134-E50D-43D9-8556-2050F907DB98}" type="presOf" srcId="{4C2688B9-6EDF-49AA-B26B-10B4D913B67B}" destId="{DA6B0DC6-67DF-4DD3-9629-8C95E7F4B4E4}" srcOrd="0" destOrd="0" presId="urn:microsoft.com/office/officeart/2005/8/layout/default"/>
    <dgm:cxn modelId="{CC1FE435-AD1F-4AAE-9EB0-E0CB58764D7F}" type="presOf" srcId="{8ADF28B4-D5A0-4F55-8FF6-5048A8C21C04}" destId="{0FACB95D-4C40-4B1F-A67D-F0C187CDBD1D}" srcOrd="0" destOrd="0" presId="urn:microsoft.com/office/officeart/2005/8/layout/default"/>
    <dgm:cxn modelId="{4C185947-F046-483B-AD43-04EFE09F6FCF}" srcId="{39A40FE2-3E0A-4AD6-B27A-A196329982DB}" destId="{8F63FAE0-2429-47DE-8BE3-8EC412F6344F}" srcOrd="3" destOrd="0" parTransId="{DD4A360F-9673-4273-A7CC-6040DAC4B9F6}" sibTransId="{D6370103-C1A8-43E4-850C-D4857EFD584C}"/>
    <dgm:cxn modelId="{C4019684-5420-4A55-A7A8-8C018DEA02FB}" srcId="{39A40FE2-3E0A-4AD6-B27A-A196329982DB}" destId="{1DF3EB4F-CBF6-42D7-B2CD-6F68804C1B96}" srcOrd="7" destOrd="0" parTransId="{9444D3D9-6D05-4B35-8CAA-43722D730FCB}" sibTransId="{273ABE49-A2FE-47D5-9F7B-43D9F577056A}"/>
    <dgm:cxn modelId="{84D6CF93-0C72-481D-8B85-A7B575C3C319}" type="presOf" srcId="{1DF3EB4F-CBF6-42D7-B2CD-6F68804C1B96}" destId="{51014CA1-FF49-420B-8AE1-B0DCEED82C46}" srcOrd="0" destOrd="0" presId="urn:microsoft.com/office/officeart/2005/8/layout/default"/>
    <dgm:cxn modelId="{D91B1396-75AC-4B39-9F11-9E6E8ED7991F}" type="presOf" srcId="{86FAEEA2-69D2-4FC5-82D7-8E6AD5433E38}" destId="{5F4D61E2-B805-4644-AFEC-DC61BA72A165}" srcOrd="0" destOrd="0" presId="urn:microsoft.com/office/officeart/2005/8/layout/default"/>
    <dgm:cxn modelId="{483076A9-9C7A-4BB1-A4C8-AB99707A1CDD}" type="presOf" srcId="{8F63FAE0-2429-47DE-8BE3-8EC412F6344F}" destId="{555D1CC8-620C-4DCB-8856-9084F944429C}" srcOrd="0" destOrd="0" presId="urn:microsoft.com/office/officeart/2005/8/layout/default"/>
    <dgm:cxn modelId="{6F6BF6B1-CBF9-4F9F-A5F0-1E21BBC00CBC}" srcId="{39A40FE2-3E0A-4AD6-B27A-A196329982DB}" destId="{4C2688B9-6EDF-49AA-B26B-10B4D913B67B}" srcOrd="6" destOrd="0" parTransId="{E64B7B92-3BD6-4AF0-89B3-0612BE12B2EB}" sibTransId="{1FD7DB86-7DF9-4040-B822-DA5D0A5EB7C2}"/>
    <dgm:cxn modelId="{8828F4D7-6C62-4EFA-96B8-ED6654182356}" srcId="{39A40FE2-3E0A-4AD6-B27A-A196329982DB}" destId="{59DE47BC-7A3D-4BEF-B692-F7BCAE60FB1C}" srcOrd="5" destOrd="0" parTransId="{2FA3450A-E2F8-4FF1-BE6A-97254B6FE1A0}" sibTransId="{EB23DDAC-9510-4E9B-9143-C1078B3102EE}"/>
    <dgm:cxn modelId="{D67C7AD9-936C-4E86-8959-709269692844}" srcId="{39A40FE2-3E0A-4AD6-B27A-A196329982DB}" destId="{86FAEEA2-69D2-4FC5-82D7-8E6AD5433E38}" srcOrd="1" destOrd="0" parTransId="{7084E3A3-4674-49F7-BB75-6712D42A0A64}" sibTransId="{B9CE0664-4884-4A7B-AB4A-E89BD579BD6A}"/>
    <dgm:cxn modelId="{4FEA3CF8-C85E-4844-858C-AA1AA317F3C1}" srcId="{39A40FE2-3E0A-4AD6-B27A-A196329982DB}" destId="{8ADF28B4-D5A0-4F55-8FF6-5048A8C21C04}" srcOrd="4" destOrd="0" parTransId="{2EE6A53C-6F50-4503-AE29-4E2AC214E7B7}" sibTransId="{5198F05E-6D33-4F0D-A48D-D4D631863C2A}"/>
    <dgm:cxn modelId="{2CC36FF8-3E4E-495D-886F-17E6AC35EC00}" type="presOf" srcId="{59DE47BC-7A3D-4BEF-B692-F7BCAE60FB1C}" destId="{2D5BCC65-9D68-41DF-B5FC-5153BD677429}" srcOrd="0" destOrd="0" presId="urn:microsoft.com/office/officeart/2005/8/layout/default"/>
    <dgm:cxn modelId="{5B1A167D-6EAD-4CB6-A45E-A4A60CF44EB5}" type="presParOf" srcId="{57EC20C4-0ADC-4052-88DA-5D7ABB8C6E5E}" destId="{C6B51EC6-2CB1-433F-88DC-953F5057BC60}" srcOrd="0" destOrd="0" presId="urn:microsoft.com/office/officeart/2005/8/layout/default"/>
    <dgm:cxn modelId="{D122EC1C-26EB-4C1E-B558-13CE623878FA}" type="presParOf" srcId="{57EC20C4-0ADC-4052-88DA-5D7ABB8C6E5E}" destId="{1ED0549A-CF16-4E3A-ABF3-86C688B8B56B}" srcOrd="1" destOrd="0" presId="urn:microsoft.com/office/officeart/2005/8/layout/default"/>
    <dgm:cxn modelId="{9D87BEDB-6A35-4F79-92BF-42D702BE7788}" type="presParOf" srcId="{57EC20C4-0ADC-4052-88DA-5D7ABB8C6E5E}" destId="{5F4D61E2-B805-4644-AFEC-DC61BA72A165}" srcOrd="2" destOrd="0" presId="urn:microsoft.com/office/officeart/2005/8/layout/default"/>
    <dgm:cxn modelId="{CAA91C01-DD36-4DAA-951F-EE7FF84303FD}" type="presParOf" srcId="{57EC20C4-0ADC-4052-88DA-5D7ABB8C6E5E}" destId="{DE5BCBCC-E132-4692-8FCB-CBFFBE5D9FA9}" srcOrd="3" destOrd="0" presId="urn:microsoft.com/office/officeart/2005/8/layout/default"/>
    <dgm:cxn modelId="{5F41DF7B-095F-457C-93AB-4FBD52356CA0}" type="presParOf" srcId="{57EC20C4-0ADC-4052-88DA-5D7ABB8C6E5E}" destId="{28698E12-9EEC-4ACC-A7EA-5BB31C3347C6}" srcOrd="4" destOrd="0" presId="urn:microsoft.com/office/officeart/2005/8/layout/default"/>
    <dgm:cxn modelId="{B9823203-CD10-4D68-9B86-A8C3E8775471}" type="presParOf" srcId="{57EC20C4-0ADC-4052-88DA-5D7ABB8C6E5E}" destId="{A41232CE-E7D5-4D31-8590-9E7A4BF0C02B}" srcOrd="5" destOrd="0" presId="urn:microsoft.com/office/officeart/2005/8/layout/default"/>
    <dgm:cxn modelId="{51208324-29A3-4D59-91C8-82873AF833B1}" type="presParOf" srcId="{57EC20C4-0ADC-4052-88DA-5D7ABB8C6E5E}" destId="{555D1CC8-620C-4DCB-8856-9084F944429C}" srcOrd="6" destOrd="0" presId="urn:microsoft.com/office/officeart/2005/8/layout/default"/>
    <dgm:cxn modelId="{62B71908-1435-4334-A698-6F6A03B2F91C}" type="presParOf" srcId="{57EC20C4-0ADC-4052-88DA-5D7ABB8C6E5E}" destId="{8E1A2EE3-7F76-4334-9E21-B0C2E076206D}" srcOrd="7" destOrd="0" presId="urn:microsoft.com/office/officeart/2005/8/layout/default"/>
    <dgm:cxn modelId="{A49AD6CF-DA80-42FD-9B8D-5353E9058CBC}" type="presParOf" srcId="{57EC20C4-0ADC-4052-88DA-5D7ABB8C6E5E}" destId="{0FACB95D-4C40-4B1F-A67D-F0C187CDBD1D}" srcOrd="8" destOrd="0" presId="urn:microsoft.com/office/officeart/2005/8/layout/default"/>
    <dgm:cxn modelId="{B9D8FE0B-32FF-4DCC-86D9-76CDFFA6D584}" type="presParOf" srcId="{57EC20C4-0ADC-4052-88DA-5D7ABB8C6E5E}" destId="{C2DF1233-5DC3-4F9A-BDA6-36FCBE4FE23B}" srcOrd="9" destOrd="0" presId="urn:microsoft.com/office/officeart/2005/8/layout/default"/>
    <dgm:cxn modelId="{45E2392E-B606-42F1-8D9D-DA8EA540D769}" type="presParOf" srcId="{57EC20C4-0ADC-4052-88DA-5D7ABB8C6E5E}" destId="{2D5BCC65-9D68-41DF-B5FC-5153BD677429}" srcOrd="10" destOrd="0" presId="urn:microsoft.com/office/officeart/2005/8/layout/default"/>
    <dgm:cxn modelId="{D682692C-84F0-43E4-974F-A8A50D8173A7}" type="presParOf" srcId="{57EC20C4-0ADC-4052-88DA-5D7ABB8C6E5E}" destId="{636D7FA3-8714-4291-BB7F-2AC8E2468A3C}" srcOrd="11" destOrd="0" presId="urn:microsoft.com/office/officeart/2005/8/layout/default"/>
    <dgm:cxn modelId="{E2C6805C-C232-4F15-ACC2-7DB9A2596D76}" type="presParOf" srcId="{57EC20C4-0ADC-4052-88DA-5D7ABB8C6E5E}" destId="{DA6B0DC6-67DF-4DD3-9629-8C95E7F4B4E4}" srcOrd="12" destOrd="0" presId="urn:microsoft.com/office/officeart/2005/8/layout/default"/>
    <dgm:cxn modelId="{052A2BE2-FBEE-4F47-BC00-A6CF750C3F63}" type="presParOf" srcId="{57EC20C4-0ADC-4052-88DA-5D7ABB8C6E5E}" destId="{52D228C6-D662-4627-A04B-A15EDA6E0918}" srcOrd="13" destOrd="0" presId="urn:microsoft.com/office/officeart/2005/8/layout/default"/>
    <dgm:cxn modelId="{74EC4355-5057-4BAE-B05E-59DA4B6FEB5B}" type="presParOf" srcId="{57EC20C4-0ADC-4052-88DA-5D7ABB8C6E5E}" destId="{51014CA1-FF49-420B-8AE1-B0DCEED82C46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17092F-FD1E-4658-B0F7-6040A14F1A50}">
      <dsp:nvSpPr>
        <dsp:cNvPr id="0" name=""/>
        <dsp:cNvSpPr/>
      </dsp:nvSpPr>
      <dsp:spPr>
        <a:xfrm>
          <a:off x="0" y="417429"/>
          <a:ext cx="1051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C7F712-0431-4381-BF1A-4BED3E001CCD}">
      <dsp:nvSpPr>
        <dsp:cNvPr id="0" name=""/>
        <dsp:cNvSpPr/>
      </dsp:nvSpPr>
      <dsp:spPr>
        <a:xfrm>
          <a:off x="525780" y="63189"/>
          <a:ext cx="7360920" cy="7084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 rtl="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>
              <a:latin typeface="Calibri"/>
              <a:ea typeface="Calibri"/>
              <a:cs typeface="Calibri"/>
            </a:rPr>
            <a:t>Na zadanie nr 1 –  120.000,00 ZŁ </a:t>
          </a:r>
        </a:p>
      </dsp:txBody>
      <dsp:txXfrm>
        <a:off x="560365" y="97774"/>
        <a:ext cx="7291750" cy="639310"/>
      </dsp:txXfrm>
    </dsp:sp>
    <dsp:sp modelId="{20F90AA8-07D1-42D4-84AD-AF1A531728E6}">
      <dsp:nvSpPr>
        <dsp:cNvPr id="0" name=""/>
        <dsp:cNvSpPr/>
      </dsp:nvSpPr>
      <dsp:spPr>
        <a:xfrm>
          <a:off x="0" y="1506069"/>
          <a:ext cx="1051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1372388"/>
              <a:satOff val="8237"/>
              <a:lumOff val="62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0C62A1-8C82-4ADF-9D53-2C16B5DC23DA}">
      <dsp:nvSpPr>
        <dsp:cNvPr id="0" name=""/>
        <dsp:cNvSpPr/>
      </dsp:nvSpPr>
      <dsp:spPr>
        <a:xfrm>
          <a:off x="525780" y="1151829"/>
          <a:ext cx="7360920" cy="708480"/>
        </a:xfrm>
        <a:prstGeom prst="roundRect">
          <a:avLst/>
        </a:prstGeom>
        <a:solidFill>
          <a:schemeClr val="accent3">
            <a:hueOff val="1372388"/>
            <a:satOff val="8237"/>
            <a:lumOff val="627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>
              <a:latin typeface="Calibri"/>
              <a:ea typeface="Calibri"/>
              <a:cs typeface="Calibri"/>
            </a:rPr>
            <a:t>Na zadanie nr 2 –   65.000,00  ZŁ </a:t>
          </a:r>
        </a:p>
      </dsp:txBody>
      <dsp:txXfrm>
        <a:off x="560365" y="1186414"/>
        <a:ext cx="7291750" cy="639310"/>
      </dsp:txXfrm>
    </dsp:sp>
    <dsp:sp modelId="{A87EAFA6-70CB-4B90-8327-3BC3457CF908}">
      <dsp:nvSpPr>
        <dsp:cNvPr id="0" name=""/>
        <dsp:cNvSpPr/>
      </dsp:nvSpPr>
      <dsp:spPr>
        <a:xfrm>
          <a:off x="0" y="2594709"/>
          <a:ext cx="1051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2744775"/>
              <a:satOff val="16475"/>
              <a:lumOff val="1255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58557C-B0D5-4537-8BEA-188C6A632964}">
      <dsp:nvSpPr>
        <dsp:cNvPr id="0" name=""/>
        <dsp:cNvSpPr/>
      </dsp:nvSpPr>
      <dsp:spPr>
        <a:xfrm>
          <a:off x="525780" y="2240469"/>
          <a:ext cx="7360920" cy="708480"/>
        </a:xfrm>
        <a:prstGeom prst="roundRect">
          <a:avLst/>
        </a:prstGeom>
        <a:solidFill>
          <a:schemeClr val="accent3">
            <a:hueOff val="2744775"/>
            <a:satOff val="16475"/>
            <a:lumOff val="1255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>
              <a:latin typeface="Calibri"/>
              <a:ea typeface="Calibri"/>
              <a:cs typeface="Calibri"/>
            </a:rPr>
            <a:t>Na zadanie nr 1 – 3 OFERTY </a:t>
          </a:r>
        </a:p>
      </dsp:txBody>
      <dsp:txXfrm>
        <a:off x="560365" y="2275054"/>
        <a:ext cx="7291750" cy="639310"/>
      </dsp:txXfrm>
    </dsp:sp>
    <dsp:sp modelId="{5F727B02-6C70-4824-8799-C7619FA87F6A}">
      <dsp:nvSpPr>
        <dsp:cNvPr id="0" name=""/>
        <dsp:cNvSpPr/>
      </dsp:nvSpPr>
      <dsp:spPr>
        <a:xfrm>
          <a:off x="0" y="3683349"/>
          <a:ext cx="1051560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4117163"/>
              <a:satOff val="24712"/>
              <a:lumOff val="188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1FE97E-12DE-4346-8813-AFEC24F45BF7}">
      <dsp:nvSpPr>
        <dsp:cNvPr id="0" name=""/>
        <dsp:cNvSpPr/>
      </dsp:nvSpPr>
      <dsp:spPr>
        <a:xfrm>
          <a:off x="525780" y="3329109"/>
          <a:ext cx="7360920" cy="708480"/>
        </a:xfrm>
        <a:prstGeom prst="round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106680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>
              <a:latin typeface="Calibri"/>
              <a:ea typeface="Calibri"/>
              <a:cs typeface="Calibri"/>
            </a:rPr>
            <a:t>Na zadanie nr 2 – 3 OFERTY</a:t>
          </a:r>
        </a:p>
      </dsp:txBody>
      <dsp:txXfrm>
        <a:off x="560365" y="3363694"/>
        <a:ext cx="7291750" cy="639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7DC2B-5B6C-4C14-B37E-D71B5F9D467E}">
      <dsp:nvSpPr>
        <dsp:cNvPr id="0" name=""/>
        <dsp:cNvSpPr/>
      </dsp:nvSpPr>
      <dsp:spPr>
        <a:xfrm>
          <a:off x="0" y="45790"/>
          <a:ext cx="10515600" cy="136231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>
              <a:latin typeface="Calibri"/>
              <a:ea typeface="Calibri"/>
              <a:cs typeface="Calibri"/>
            </a:rPr>
            <a:t>LUDOWY KLUB SPORTOWY „ORZEŁ” IWANOWICE</a:t>
          </a:r>
          <a:endParaRPr lang="pl-PL" sz="3000" kern="1200" dirty="0">
            <a:latin typeface="Calibri"/>
            <a:ea typeface="Calibri"/>
            <a:cs typeface="Calibri"/>
          </a:endParaRPr>
        </a:p>
      </dsp:txBody>
      <dsp:txXfrm>
        <a:off x="66503" y="112293"/>
        <a:ext cx="10382594" cy="1229312"/>
      </dsp:txXfrm>
    </dsp:sp>
    <dsp:sp modelId="{F495D0E1-3171-4350-8C26-ACCF37547135}">
      <dsp:nvSpPr>
        <dsp:cNvPr id="0" name=""/>
        <dsp:cNvSpPr/>
      </dsp:nvSpPr>
      <dsp:spPr>
        <a:xfrm>
          <a:off x="0" y="1494509"/>
          <a:ext cx="10515600" cy="1362318"/>
        </a:xfrm>
        <a:prstGeom prst="roundRect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>
              <a:latin typeface="Calibri"/>
              <a:ea typeface="Calibri"/>
              <a:cs typeface="Calibri"/>
            </a:rPr>
            <a:t>LUDOWE TOWARZYSTWO SPORTOWE „NOVI” NARAMA </a:t>
          </a:r>
          <a:endParaRPr lang="en-US" sz="3000" kern="1200">
            <a:latin typeface="Calibri"/>
            <a:ea typeface="Calibri"/>
            <a:cs typeface="Calibri"/>
          </a:endParaRPr>
        </a:p>
      </dsp:txBody>
      <dsp:txXfrm>
        <a:off x="66503" y="1561012"/>
        <a:ext cx="10382594" cy="1229312"/>
      </dsp:txXfrm>
    </dsp:sp>
    <dsp:sp modelId="{F700DD04-7AD5-47E1-AA66-72AECF7656A3}">
      <dsp:nvSpPr>
        <dsp:cNvPr id="0" name=""/>
        <dsp:cNvSpPr/>
      </dsp:nvSpPr>
      <dsp:spPr>
        <a:xfrm>
          <a:off x="0" y="2943228"/>
          <a:ext cx="10515600" cy="1362318"/>
        </a:xfrm>
        <a:prstGeom prst="roundRect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000" kern="1200">
              <a:latin typeface="Calibri"/>
              <a:ea typeface="Calibri"/>
              <a:cs typeface="Calibri"/>
            </a:rPr>
            <a:t>MAŁOPOLSKIE STOWARZYSZENIE ROZWOJU I SPORTU – ŚWIAT  RUCHU I ZDROWIA Z IAF</a:t>
          </a:r>
          <a:endParaRPr lang="en-US" sz="3000" kern="1200">
            <a:latin typeface="Calibri"/>
            <a:ea typeface="Calibri"/>
            <a:cs typeface="Calibri"/>
          </a:endParaRPr>
        </a:p>
      </dsp:txBody>
      <dsp:txXfrm>
        <a:off x="66503" y="3009731"/>
        <a:ext cx="10382594" cy="12293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101D97-3AC9-4D86-AD4D-0EF844817981}">
      <dsp:nvSpPr>
        <dsp:cNvPr id="0" name=""/>
        <dsp:cNvSpPr/>
      </dsp:nvSpPr>
      <dsp:spPr>
        <a:xfrm rot="16200000">
          <a:off x="-505650" y="506933"/>
          <a:ext cx="4351338" cy="3337470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0" tIns="0" rIns="198869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>
              <a:latin typeface="Calibri"/>
              <a:ea typeface="Calibri"/>
              <a:cs typeface="Calibri"/>
            </a:rPr>
            <a:t>LUDOWY KLUB SPORTOWY „ORZEŁ” IWANOWICE</a:t>
          </a:r>
        </a:p>
      </dsp:txBody>
      <dsp:txXfrm rot="5400000">
        <a:off x="1284" y="870267"/>
        <a:ext cx="3337470" cy="2610802"/>
      </dsp:txXfrm>
    </dsp:sp>
    <dsp:sp modelId="{60F14A34-AC96-4E3B-94A2-3A28F57E398B}">
      <dsp:nvSpPr>
        <dsp:cNvPr id="0" name=""/>
        <dsp:cNvSpPr/>
      </dsp:nvSpPr>
      <dsp:spPr>
        <a:xfrm rot="16200000">
          <a:off x="3082131" y="506933"/>
          <a:ext cx="4351338" cy="3337470"/>
        </a:xfrm>
        <a:prstGeom prst="flowChartManualOperation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0" tIns="0" rIns="198869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>
              <a:latin typeface="Calibri"/>
              <a:ea typeface="Calibri"/>
              <a:cs typeface="Calibri"/>
            </a:rPr>
            <a:t>POSKWITOWSKIE STOWARZYSZENIE "NASZE BŁONIA"</a:t>
          </a:r>
        </a:p>
      </dsp:txBody>
      <dsp:txXfrm rot="5400000">
        <a:off x="3589065" y="870267"/>
        <a:ext cx="3337470" cy="2610802"/>
      </dsp:txXfrm>
    </dsp:sp>
    <dsp:sp modelId="{1C2195CE-8013-435C-8409-0F535810E973}">
      <dsp:nvSpPr>
        <dsp:cNvPr id="0" name=""/>
        <dsp:cNvSpPr/>
      </dsp:nvSpPr>
      <dsp:spPr>
        <a:xfrm rot="16200000">
          <a:off x="6669912" y="506933"/>
          <a:ext cx="4351338" cy="3337470"/>
        </a:xfrm>
        <a:prstGeom prst="flowChartManualOperation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0" tIns="0" rIns="198869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100" kern="1200">
              <a:latin typeface="Calibri"/>
              <a:ea typeface="Calibri"/>
              <a:cs typeface="Calibri"/>
            </a:rPr>
            <a:t>MAŁOPOLSKIE STOWARZYSZENIE ROZWOJU  I SPORTU – ŚWIAT  RUCHU I ZDROWIA Z IAF</a:t>
          </a:r>
        </a:p>
      </dsp:txBody>
      <dsp:txXfrm rot="5400000">
        <a:off x="7176846" y="870267"/>
        <a:ext cx="3337470" cy="26108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B51EC6-2CB1-433F-88DC-953F5057BC60}">
      <dsp:nvSpPr>
        <dsp:cNvPr id="0" name=""/>
        <dsp:cNvSpPr/>
      </dsp:nvSpPr>
      <dsp:spPr>
        <a:xfrm>
          <a:off x="3201" y="445489"/>
          <a:ext cx="2539866" cy="1523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PROPAGOWANIE KULTURY FIZYCZNEJ</a:t>
          </a:r>
          <a:endParaRPr lang="pl-PL" sz="1600" kern="1200">
            <a:latin typeface="Aptos Display" panose="020F0302020204030204"/>
          </a:endParaRPr>
        </a:p>
      </dsp:txBody>
      <dsp:txXfrm>
        <a:off x="3201" y="445489"/>
        <a:ext cx="2539866" cy="1523919"/>
      </dsp:txXfrm>
    </dsp:sp>
    <dsp:sp modelId="{5F4D61E2-B805-4644-AFEC-DC61BA72A165}">
      <dsp:nvSpPr>
        <dsp:cNvPr id="0" name=""/>
        <dsp:cNvSpPr/>
      </dsp:nvSpPr>
      <dsp:spPr>
        <a:xfrm>
          <a:off x="2797054" y="445489"/>
          <a:ext cx="2539866" cy="1523919"/>
        </a:xfrm>
        <a:prstGeom prst="rect">
          <a:avLst/>
        </a:prstGeom>
        <a:solidFill>
          <a:schemeClr val="accent2">
            <a:hueOff val="920516"/>
            <a:satOff val="-2642"/>
            <a:lumOff val="-42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BEZPIECZNE SPĘDZANIE CZASU WOLNEGO NA ŚWIEŻYM POWIETRZU I WŚRÓD RÓWIEŚNIKÓW</a:t>
          </a:r>
        </a:p>
      </dsp:txBody>
      <dsp:txXfrm>
        <a:off x="2797054" y="445489"/>
        <a:ext cx="2539866" cy="1523919"/>
      </dsp:txXfrm>
    </dsp:sp>
    <dsp:sp modelId="{28698E12-9EEC-4ACC-A7EA-5BB31C3347C6}">
      <dsp:nvSpPr>
        <dsp:cNvPr id="0" name=""/>
        <dsp:cNvSpPr/>
      </dsp:nvSpPr>
      <dsp:spPr>
        <a:xfrm>
          <a:off x="5590907" y="445489"/>
          <a:ext cx="2539866" cy="1523919"/>
        </a:xfrm>
        <a:prstGeom prst="rect">
          <a:avLst/>
        </a:prstGeom>
        <a:solidFill>
          <a:schemeClr val="accent2">
            <a:hueOff val="1841033"/>
            <a:satOff val="-5284"/>
            <a:lumOff val="-84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ZWALCZANIE MOŻLIWOŚCI WYSTĄPIENIA UZALEŻNIEŃ</a:t>
          </a:r>
        </a:p>
      </dsp:txBody>
      <dsp:txXfrm>
        <a:off x="5590907" y="445489"/>
        <a:ext cx="2539866" cy="1523919"/>
      </dsp:txXfrm>
    </dsp:sp>
    <dsp:sp modelId="{555D1CC8-620C-4DCB-8856-9084F944429C}">
      <dsp:nvSpPr>
        <dsp:cNvPr id="0" name=""/>
        <dsp:cNvSpPr/>
      </dsp:nvSpPr>
      <dsp:spPr>
        <a:xfrm>
          <a:off x="8384760" y="445489"/>
          <a:ext cx="2539866" cy="1523919"/>
        </a:xfrm>
        <a:prstGeom prst="rect">
          <a:avLst/>
        </a:prstGeom>
        <a:solidFill>
          <a:schemeClr val="accent2">
            <a:hueOff val="2761549"/>
            <a:satOff val="-7926"/>
            <a:lumOff val="-126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WZROST ŚWIADOMOŚCI DZIECI I MŁODZIEŻY W KONTEKŚCIE RATOWANIA ZDROWIA I ŻYCIA CZŁOWIEKA</a:t>
          </a:r>
        </a:p>
      </dsp:txBody>
      <dsp:txXfrm>
        <a:off x="8384760" y="445489"/>
        <a:ext cx="2539866" cy="1523919"/>
      </dsp:txXfrm>
    </dsp:sp>
    <dsp:sp modelId="{0FACB95D-4C40-4B1F-A67D-F0C187CDBD1D}">
      <dsp:nvSpPr>
        <dsp:cNvPr id="0" name=""/>
        <dsp:cNvSpPr/>
      </dsp:nvSpPr>
      <dsp:spPr>
        <a:xfrm>
          <a:off x="3201" y="2223395"/>
          <a:ext cx="2539866" cy="1523919"/>
        </a:xfrm>
        <a:prstGeom prst="rect">
          <a:avLst/>
        </a:prstGeom>
        <a:solidFill>
          <a:schemeClr val="accent2">
            <a:hueOff val="3682065"/>
            <a:satOff val="-10567"/>
            <a:lumOff val="-1691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UŚWIADOMIENIE WPŁYWU AKTYWNEGO TRYBU ŻYCIA I OBCOWANIA Z PRZYRODĄ</a:t>
          </a:r>
        </a:p>
      </dsp:txBody>
      <dsp:txXfrm>
        <a:off x="3201" y="2223395"/>
        <a:ext cx="2539866" cy="1523919"/>
      </dsp:txXfrm>
    </dsp:sp>
    <dsp:sp modelId="{2D5BCC65-9D68-41DF-B5FC-5153BD677429}">
      <dsp:nvSpPr>
        <dsp:cNvPr id="0" name=""/>
        <dsp:cNvSpPr/>
      </dsp:nvSpPr>
      <dsp:spPr>
        <a:xfrm>
          <a:off x="2797054" y="2223395"/>
          <a:ext cx="2539866" cy="1523919"/>
        </a:xfrm>
        <a:prstGeom prst="rect">
          <a:avLst/>
        </a:prstGeom>
        <a:solidFill>
          <a:schemeClr val="accent2">
            <a:hueOff val="4602581"/>
            <a:satOff val="-13209"/>
            <a:lumOff val="-2114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INTEGRACJA </a:t>
          </a:r>
          <a:r>
            <a:rPr lang="pl-PL" sz="1600" kern="1200">
              <a:latin typeface="Aptos Display" panose="020F0302020204030204"/>
            </a:rPr>
            <a:t>MIĘDZYPOKOLENIOWA</a:t>
          </a:r>
          <a:endParaRPr lang="pl-PL" sz="1600" kern="1200"/>
        </a:p>
      </dsp:txBody>
      <dsp:txXfrm>
        <a:off x="2797054" y="2223395"/>
        <a:ext cx="2539866" cy="1523919"/>
      </dsp:txXfrm>
    </dsp:sp>
    <dsp:sp modelId="{DA6B0DC6-67DF-4DD3-9629-8C95E7F4B4E4}">
      <dsp:nvSpPr>
        <dsp:cNvPr id="0" name=""/>
        <dsp:cNvSpPr/>
      </dsp:nvSpPr>
      <dsp:spPr>
        <a:xfrm>
          <a:off x="5590907" y="2223395"/>
          <a:ext cx="2539866" cy="1523919"/>
        </a:xfrm>
        <a:prstGeom prst="rect">
          <a:avLst/>
        </a:prstGeom>
        <a:solidFill>
          <a:schemeClr val="accent2">
            <a:hueOff val="5523098"/>
            <a:satOff val="-15851"/>
            <a:lumOff val="-2537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>
              <a:latin typeface="Aptos Display" panose="020F0302020204030204"/>
            </a:rPr>
            <a:t>POGŁĘBIANIE</a:t>
          </a:r>
          <a:r>
            <a:rPr lang="pl-PL" sz="1600" kern="1200"/>
            <a:t> ZDOLNOŚCI I UMIEJĘTNOŚCI ARTYSTYCZNYCH ORAZ ODKRYWANIE NOWYCH TALENTÓW</a:t>
          </a:r>
        </a:p>
      </dsp:txBody>
      <dsp:txXfrm>
        <a:off x="5590907" y="2223395"/>
        <a:ext cx="2539866" cy="1523919"/>
      </dsp:txXfrm>
    </dsp:sp>
    <dsp:sp modelId="{51014CA1-FF49-420B-8AE1-B0DCEED82C46}">
      <dsp:nvSpPr>
        <dsp:cNvPr id="0" name=""/>
        <dsp:cNvSpPr/>
      </dsp:nvSpPr>
      <dsp:spPr>
        <a:xfrm>
          <a:off x="8384760" y="2223395"/>
          <a:ext cx="2539866" cy="1523919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/>
            <a:t>PROMOCJA KONSTRUKTYWNEGO STYLU ŻYCIA ZNIECHĘCAJĄCEGO DO STOSOWANIA UŻYWEK</a:t>
          </a:r>
        </a:p>
      </dsp:txBody>
      <dsp:txXfrm>
        <a:off x="8384760" y="2223395"/>
        <a:ext cx="2539866" cy="15239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75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450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038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38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3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03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18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4797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083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53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490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8AA868-8872-43E4-8C98-D34DABD1FD38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880430" y="583345"/>
            <a:ext cx="7160357" cy="4164820"/>
          </a:xfrm>
        </p:spPr>
        <p:txBody>
          <a:bodyPr anchor="t">
            <a:normAutofit/>
          </a:bodyPr>
          <a:lstStyle/>
          <a:p>
            <a:pPr algn="r"/>
            <a:r>
              <a:rPr lang="pl-PL" sz="56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Oferta wakacyjna dla dzieci</a:t>
            </a:r>
            <a:br>
              <a:rPr lang="pl-PL" sz="5600" b="1" i="1" dirty="0">
                <a:latin typeface="Calibri"/>
                <a:ea typeface="Calibri"/>
                <a:cs typeface="Calibri"/>
              </a:rPr>
            </a:br>
            <a:r>
              <a:rPr lang="pl-PL" sz="5600" b="1" i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i młodzieży z terenu Gminy Iwanowice w </a:t>
            </a:r>
            <a:r>
              <a:rPr lang="pl-PL" sz="5600" b="1" i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roku 2026</a:t>
            </a:r>
            <a:endParaRPr lang="pl-PL" sz="56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r"/>
            <a:endParaRPr lang="pl-PL" sz="56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038CD22-06B9-5250-3C0B-76D152D3C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pl-PL" sz="240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Międzypokoleniowo, zdrowo, na sportowo</a:t>
            </a:r>
            <a:br>
              <a:rPr lang="pl-PL" sz="240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</a:br>
            <a:r>
              <a:rPr lang="pl-PL" sz="2400" cap="all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(Kwota dofinansowania z budżetu gminy – 15.000,00 zł) </a:t>
            </a:r>
            <a:endParaRPr lang="pl-PL" sz="24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r"/>
            <a:endParaRPr lang="pl-PL" sz="2400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68E9AB8-418F-2574-F796-6966A1F75F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pl-PL" sz="1400">
                <a:latin typeface="Calibri"/>
                <a:ea typeface="Calibri"/>
                <a:cs typeface="Calibri"/>
              </a:rPr>
              <a:t>Realizacja zadania: </a:t>
            </a:r>
          </a:p>
          <a:p>
            <a:r>
              <a:rPr lang="pl-PL" sz="1400">
                <a:latin typeface="Calibri"/>
                <a:ea typeface="Calibri"/>
                <a:cs typeface="Calibri"/>
              </a:rPr>
              <a:t>od 10 czerwca do 4 lipca 2026 roku</a:t>
            </a:r>
          </a:p>
          <a:p>
            <a:r>
              <a:rPr lang="pl-PL" sz="1400">
                <a:latin typeface="Calibri"/>
                <a:ea typeface="Calibri"/>
                <a:cs typeface="Calibri"/>
              </a:rPr>
              <a:t>w programie zaplanowano:</a:t>
            </a:r>
          </a:p>
          <a:p>
            <a:r>
              <a:rPr lang="pl-PL" sz="1400">
                <a:latin typeface="Calibri"/>
                <a:ea typeface="Calibri"/>
                <a:cs typeface="Calibri"/>
              </a:rPr>
              <a:t>Integracja społeczności lokalnej</a:t>
            </a:r>
          </a:p>
          <a:p>
            <a:r>
              <a:rPr lang="pl-PL" sz="1400">
                <a:latin typeface="Calibri"/>
                <a:ea typeface="Calibri"/>
                <a:cs typeface="Calibri"/>
              </a:rPr>
              <a:t>Zwiększenie świadomości o korzyściach z uprawiania sportu</a:t>
            </a:r>
          </a:p>
          <a:p>
            <a:r>
              <a:rPr lang="pl-PL" sz="1400">
                <a:latin typeface="Calibri"/>
                <a:ea typeface="Calibri"/>
                <a:cs typeface="Calibri"/>
              </a:rPr>
              <a:t>Promowanie postaw prospołecznych i tolerancji</a:t>
            </a:r>
          </a:p>
          <a:p>
            <a:endParaRPr lang="pl-PL" sz="1400" dirty="0">
              <a:latin typeface="Calibri"/>
              <a:ea typeface="Calibri"/>
              <a:cs typeface="Calibri"/>
            </a:endParaRPr>
          </a:p>
          <a:p>
            <a:endParaRPr lang="pl-PL" sz="1400" dirty="0">
              <a:latin typeface="Calibri"/>
              <a:ea typeface="Calibri"/>
              <a:cs typeface="Calibri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37606EF-F057-B6A0-F980-060042A27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9502" y="879620"/>
            <a:ext cx="3615776" cy="511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104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5B5F5AC-41A6-C493-E332-F977B44C5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pl-PL" sz="2200" cap="all" dirty="0">
                <a:latin typeface="Calibri"/>
                <a:ea typeface="Calibri"/>
                <a:cs typeface="Calibri"/>
              </a:rPr>
              <a:t>Iwanowicka akademia futbolu - gdzie marzenia zmieniają się w cel – edycja  wakacyjna (Kwota dofinansowania z </a:t>
            </a:r>
            <a:r>
              <a:rPr lang="pl-PL" sz="2200" cap="all">
                <a:latin typeface="Calibri"/>
                <a:ea typeface="Calibri"/>
                <a:cs typeface="Calibri"/>
              </a:rPr>
              <a:t>budżetu gminy – 25.000,00 zł) </a:t>
            </a:r>
            <a:endParaRPr lang="pl-PL" sz="2200">
              <a:latin typeface="Calibri"/>
              <a:ea typeface="Calibri"/>
              <a:cs typeface="Calibri"/>
            </a:endParaRPr>
          </a:p>
          <a:p>
            <a:endParaRPr lang="pl-PL" sz="2200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E9BA068-EAB0-D910-A8D5-5CB7AF0F3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pl-PL" sz="1600" cap="all">
                <a:latin typeface="Calibri"/>
                <a:ea typeface="Calibri"/>
                <a:cs typeface="Calibri"/>
              </a:rPr>
              <a:t>Realizacja zadania:</a:t>
            </a:r>
            <a:endParaRPr lang="pl-PL" sz="1600" dirty="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od 10 czerwca do 30 listopada 2026 roku</a:t>
            </a:r>
            <a:endParaRPr lang="pl-PL" sz="1600" dirty="0">
              <a:latin typeface="Calibri"/>
              <a:ea typeface="Calibri"/>
              <a:cs typeface="Calibri"/>
            </a:endParaRPr>
          </a:p>
          <a:p>
            <a:r>
              <a:rPr lang="pl-PL" sz="1600" u="sng" cap="all">
                <a:latin typeface="Calibri"/>
                <a:ea typeface="Calibri"/>
                <a:cs typeface="Calibri"/>
              </a:rPr>
              <a:t>w programie zaplanowano:</a:t>
            </a:r>
            <a:endParaRPr lang="pl-PL" sz="1600" dirty="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Zajęcia wakacyjne dla wszystkich dzieci z terenu gminy</a:t>
            </a:r>
            <a:endParaRPr lang="pl-PL" sz="1600" cap="all" dirty="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Zorganizowanie pikniku międzypokoleniowego</a:t>
            </a:r>
            <a:endParaRPr lang="pl-PL" sz="1600" cap="all" dirty="0">
              <a:latin typeface="Calibri"/>
              <a:ea typeface="Calibri"/>
              <a:cs typeface="Calibri"/>
            </a:endParaRPr>
          </a:p>
          <a:p>
            <a:endParaRPr lang="pl-PL" sz="1600" cap="all" dirty="0">
              <a:latin typeface="Calibri"/>
              <a:ea typeface="Calibri"/>
              <a:cs typeface="Calibri"/>
            </a:endParaRPr>
          </a:p>
          <a:p>
            <a:endParaRPr lang="pl-PL" sz="1600" dirty="0">
              <a:latin typeface="Calibri"/>
              <a:ea typeface="Calibri"/>
              <a:cs typeface="Calibri"/>
            </a:endParaRPr>
          </a:p>
          <a:p>
            <a:endParaRPr lang="pl-PL" sz="1600" dirty="0">
              <a:latin typeface="Calibri"/>
              <a:ea typeface="Calibri"/>
              <a:cs typeface="Calibri"/>
            </a:endParaRPr>
          </a:p>
          <a:p>
            <a:endParaRPr lang="pl-PL" sz="1600" dirty="0">
              <a:latin typeface="Calibri"/>
              <a:ea typeface="Calibri"/>
              <a:cs typeface="Calibri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B57543F-26B9-76F6-620C-08DA8CB2E1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8896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3452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C3B702-5CA1-7D6F-ACD7-FED125181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pl-PL" sz="4000" b="1" cap="all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Cele zadań :</a:t>
            </a:r>
            <a:endParaRPr lang="pl-PL" sz="4000">
              <a:solidFill>
                <a:srgbClr val="FFFFFF"/>
              </a:solidFill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D07985C-7C7A-B5E4-4CBF-1E18881CE4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1811153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1594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23223FD-906F-B97D-BD98-CC04858A7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4824" y="735106"/>
            <a:ext cx="10053763" cy="2928470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48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r>
              <a:rPr lang="pl-PL" sz="6200">
                <a:solidFill>
                  <a:srgbClr val="FFFFFF"/>
                </a:solidFill>
              </a:rPr>
              <a:t>DZIĘKUJEMY ZA UWAGĘ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7671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FF5DAC8-2054-D288-A67F-3552C41A8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pl-PL" sz="2400" b="1">
                <a:latin typeface="Calibri"/>
                <a:ea typeface="Calibri"/>
                <a:cs typeface="Calibri"/>
              </a:rPr>
              <a:t>Oferty na realizację zadań publicznych</a:t>
            </a:r>
            <a:br>
              <a:rPr lang="pl-PL" sz="2400" b="1" dirty="0">
                <a:latin typeface="Calibri"/>
                <a:ea typeface="Calibri"/>
                <a:cs typeface="Calibri"/>
              </a:rPr>
            </a:br>
            <a:r>
              <a:rPr lang="pl-PL" sz="2400" b="1">
                <a:latin typeface="Calibri"/>
                <a:ea typeface="Calibri"/>
                <a:cs typeface="Calibri"/>
              </a:rPr>
              <a:t>z zakresu zdrowia publicznego w 2026 </a:t>
            </a:r>
            <a:r>
              <a:rPr lang="pl-PL" sz="2400" b="1" dirty="0">
                <a:latin typeface="Calibri"/>
                <a:ea typeface="Calibri"/>
                <a:cs typeface="Calibri"/>
              </a:rPr>
              <a:t>ogłoszono na 2 zadania:</a:t>
            </a:r>
            <a:endParaRPr lang="pl-PL" sz="2400" dirty="0">
              <a:latin typeface="Calibri"/>
              <a:ea typeface="Calibri"/>
              <a:cs typeface="Calibri"/>
            </a:endParaRPr>
          </a:p>
          <a:p>
            <a:endParaRPr lang="pl-PL" sz="2400" dirty="0">
              <a:latin typeface="Calibri"/>
              <a:ea typeface="Calibri"/>
              <a:cs typeface="Calibri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78DAC41-4C9C-72D3-7E2A-AC1A93F71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z="1300" b="1">
                <a:latin typeface="Calibri"/>
                <a:ea typeface="Calibri"/>
                <a:cs typeface="Calibri"/>
              </a:rPr>
              <a:t>Zadanie nr 1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 cap="all">
                <a:latin typeface="Calibri"/>
                <a:ea typeface="Calibri"/>
                <a:cs typeface="Calibri"/>
              </a:rPr>
              <a:t>Organizowanie pozalekcyjnych zajęć dla dzieci i młodzieży, wspieranie alternatywnych i aktywnych form spędzania wolnego czasu przez dzieci i młodzież oraz działań profilaktycznych promujących trzeźwy, zdrowy i bezpieczny styl życia.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 b="1">
                <a:latin typeface="Calibri"/>
                <a:ea typeface="Calibri"/>
                <a:cs typeface="Calibri"/>
              </a:rPr>
              <a:t>Zadanie nr 2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 cap="all">
                <a:latin typeface="Calibri"/>
                <a:ea typeface="Calibri"/>
                <a:cs typeface="Calibri"/>
              </a:rPr>
              <a:t>Realizacja działań mających na celu przeciwdziałanie negatywnym skutkom spożywania alkoholu: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>
                <a:latin typeface="Calibri"/>
                <a:ea typeface="Calibri"/>
                <a:cs typeface="Calibri"/>
              </a:rPr>
              <a:t>a) organizacja zajęć międzypokoleniowych mających na celu przeciwdziałanie negatywnym skutkom spożywania alkoholu Innych używek oraz zajęć w wolnym czasie dzieci i młodzieży promując zdrowy i bezpieczny styl życia.</a:t>
            </a:r>
          </a:p>
          <a:p>
            <a:r>
              <a:rPr lang="pl-PL" sz="1300">
                <a:latin typeface="Calibri"/>
                <a:ea typeface="Calibri"/>
                <a:cs typeface="Calibri"/>
              </a:rPr>
              <a:t>b) organizowanie pozalekcyjnych zajęć dla dzieci i młodzieży, wspieranie alternatywnych aktywnych form spędzania wolnego czasu przez dzieci młodzież oraz działań profilaktycznych promujących trzeźwy, zdrowy i bezpieczny styl życia.</a:t>
            </a:r>
          </a:p>
          <a:p>
            <a:r>
              <a:rPr lang="pl-PL" sz="1300">
                <a:latin typeface="Calibri"/>
                <a:ea typeface="Calibri"/>
                <a:cs typeface="Calibri"/>
              </a:rPr>
              <a:t>c) organizowanie dla uczniów i młodzieży z terenu gminy Iwanowice imprez o charakterze sportowym, kulturalnym i rekreacyjnym.</a:t>
            </a:r>
          </a:p>
          <a:p>
            <a:endParaRPr lang="pl-PL" sz="1300" dirty="0">
              <a:latin typeface="Calibri"/>
              <a:ea typeface="Calibri"/>
              <a:cs typeface="Calibri"/>
            </a:endParaRPr>
          </a:p>
          <a:p>
            <a:endParaRPr lang="pl-PL" sz="1300" dirty="0">
              <a:latin typeface="Calibri"/>
              <a:ea typeface="Calibri"/>
              <a:cs typeface="Calibri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09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C3FA08C-81B8-9D33-E69D-49BFE2C4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700" b="1" cap="all">
                <a:latin typeface="Calibri"/>
                <a:ea typeface="Calibri"/>
                <a:cs typeface="Calibri"/>
              </a:rPr>
              <a:t>Wysokość środków przeznaczonych na realizację zadań ujętych w Uchwale Budżetowej wyniosła  185 000,00 zł:</a:t>
            </a:r>
            <a:endParaRPr lang="pl-PL" sz="2700">
              <a:latin typeface="Calibri"/>
              <a:ea typeface="Calibri"/>
              <a:cs typeface="Calibri"/>
            </a:endParaRPr>
          </a:p>
          <a:p>
            <a:endParaRPr lang="pl-PL" dirty="0"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C1901658-A987-AB08-E022-A242AE0ADD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198823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1540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6C18BE9-CD7F-2A78-A4A7-48CFF8A7C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b="1" cap="all">
                <a:latin typeface="Calibri"/>
                <a:ea typeface="Calibri"/>
                <a:cs typeface="Calibri"/>
              </a:rPr>
              <a:t>Oferty na zadanie nr 1:</a:t>
            </a:r>
            <a:endParaRPr lang="pl-PL"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59000F4F-8A3C-D391-841F-9AF18F703A17}"/>
              </a:ext>
            </a:extLst>
          </p:cNvPr>
          <p:cNvGraphicFramePr>
            <a:graphicFrameLocks noGrp="1"/>
          </p:cNvGraphicFramePr>
          <p:nvPr/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776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17B09A6-91AD-179D-D2A3-97C1514CE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89" y="650355"/>
            <a:ext cx="3497699" cy="3323997"/>
          </a:xfrm>
        </p:spPr>
        <p:txBody>
          <a:bodyPr anchor="b">
            <a:normAutofit/>
          </a:bodyPr>
          <a:lstStyle/>
          <a:p>
            <a:pPr algn="r"/>
            <a:r>
              <a:rPr lang="pl-PL" sz="2200" cap="all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Ludowy Klub Sportowy „ORZEŁ” Iwanowice</a:t>
            </a:r>
            <a:br>
              <a:rPr lang="pl-PL" sz="2200" cap="all" dirty="0">
                <a:latin typeface="Calibri"/>
                <a:ea typeface="Calibri"/>
                <a:cs typeface="Calibri"/>
              </a:rPr>
            </a:br>
            <a:r>
              <a:rPr lang="pl-PL" sz="2200" cap="all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"W drodze po zdrowie – sportowa alternatywa </a:t>
            </a:r>
            <a:r>
              <a:rPr lang="pl-PL" sz="2200" cap="all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dla uzależnień"</a:t>
            </a:r>
            <a:br>
              <a:rPr lang="pl-PL" sz="2200" cap="all" dirty="0">
                <a:latin typeface="Calibri"/>
                <a:ea typeface="Calibri"/>
                <a:cs typeface="Calibri"/>
              </a:rPr>
            </a:br>
            <a:r>
              <a:rPr lang="pl-PL" sz="2200" cap="all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(kwota dofinansowania z budżetu gminy – 40.000,00 zł)</a:t>
            </a:r>
            <a:endParaRPr lang="pl-PL" sz="220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algn="r"/>
            <a:endParaRPr lang="pl-PL" sz="220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BC9D6C-CB05-E577-3409-579A5CCC6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727" y="649480"/>
            <a:ext cx="3025303" cy="55460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pl-PL" sz="1300" cap="all">
                <a:latin typeface="Calibri"/>
                <a:ea typeface="Calibri"/>
                <a:cs typeface="Calibri"/>
              </a:rPr>
              <a:t>Realizacja zadania: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 cap="all">
                <a:latin typeface="Calibri"/>
                <a:ea typeface="Calibri"/>
                <a:cs typeface="Calibri"/>
              </a:rPr>
              <a:t>od 1 maja do 30 listopada 2026 </a:t>
            </a:r>
            <a:r>
              <a:rPr lang="pl-PL" sz="1300" cap="all" dirty="0">
                <a:latin typeface="Calibri"/>
                <a:ea typeface="Calibri"/>
                <a:cs typeface="Calibri"/>
              </a:rPr>
              <a:t>roku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 cap="all">
                <a:latin typeface="Calibri"/>
                <a:ea typeface="Calibri"/>
                <a:cs typeface="Calibri"/>
              </a:rPr>
              <a:t> dla roczników 2012-2021</a:t>
            </a:r>
            <a:r>
              <a:rPr lang="pl-PL" sz="1300" cap="all" dirty="0">
                <a:latin typeface="Calibri"/>
                <a:ea typeface="Calibri"/>
                <a:cs typeface="Calibri"/>
              </a:rPr>
              <a:t>,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 cap="all">
                <a:latin typeface="Calibri"/>
                <a:ea typeface="Calibri"/>
                <a:cs typeface="Calibri"/>
              </a:rPr>
              <a:t>Treningi 2 razy w tygodniu ,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 cap="all">
                <a:latin typeface="Calibri"/>
                <a:ea typeface="Calibri"/>
                <a:cs typeface="Calibri"/>
              </a:rPr>
              <a:t>Bezpłatne warsztaty, wykłady, pogadanki na temat zdrowego odżywiania, skutków nadużywania alkoholu, narkotyków,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 cap="all">
                <a:latin typeface="Calibri"/>
                <a:ea typeface="Calibri"/>
                <a:cs typeface="Calibri"/>
              </a:rPr>
              <a:t>Zorganizowanie turnieju sportowego 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 cap="all">
                <a:latin typeface="Calibri"/>
                <a:ea typeface="Calibri"/>
                <a:cs typeface="Calibri"/>
              </a:rPr>
              <a:t>Zorganizowanie wewnętrznych zawodów sportowych,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 cap="all">
                <a:latin typeface="Calibri"/>
                <a:ea typeface="Calibri"/>
                <a:cs typeface="Calibri"/>
              </a:rPr>
              <a:t>Zapewniony poczęstunek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 cap="all">
                <a:latin typeface="Calibri"/>
                <a:ea typeface="Calibri"/>
                <a:cs typeface="Calibri"/>
              </a:rPr>
              <a:t>Przewidziane dyplomy i upominki za uczestnictwo w zajęciach,</a:t>
            </a:r>
            <a:endParaRPr lang="pl-PL" sz="1300">
              <a:latin typeface="Calibri"/>
              <a:ea typeface="Calibri"/>
              <a:cs typeface="Calibri"/>
            </a:endParaRPr>
          </a:p>
          <a:p>
            <a:r>
              <a:rPr lang="pl-PL" sz="1300" cap="all">
                <a:latin typeface="Calibri"/>
                <a:ea typeface="Calibri"/>
                <a:cs typeface="Calibri"/>
              </a:rPr>
              <a:t>Bezpłatny udział w treningach.</a:t>
            </a:r>
            <a:endParaRPr lang="pl-PL" sz="1300">
              <a:latin typeface="Calibri"/>
              <a:ea typeface="Calibri"/>
              <a:cs typeface="Calibri"/>
            </a:endParaRPr>
          </a:p>
          <a:p>
            <a:endParaRPr lang="pl-PL" sz="1300" dirty="0">
              <a:latin typeface="Calibri"/>
              <a:ea typeface="Calibri"/>
              <a:cs typeface="Calibri"/>
            </a:endParaRPr>
          </a:p>
          <a:p>
            <a:endParaRPr lang="pl-PL" sz="1300" dirty="0">
              <a:latin typeface="Calibri"/>
              <a:ea typeface="Calibri"/>
              <a:cs typeface="Calibri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A57F991-DB9D-6F4D-5500-6FF7F14CDB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8"/>
          <a:stretch>
            <a:fillRect/>
          </a:stretch>
        </p:blipFill>
        <p:spPr>
          <a:xfrm>
            <a:off x="8109502" y="875637"/>
            <a:ext cx="3615776" cy="511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53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C7C5F8E-3346-2A5F-E2CD-9274403D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pl-PL" sz="2200" cap="all" dirty="0">
                <a:latin typeface="Calibri"/>
                <a:ea typeface="Calibri"/>
                <a:cs typeface="Calibri"/>
              </a:rPr>
              <a:t>Ludowe Towarzystwo Sportowe „NOVI” Narama</a:t>
            </a:r>
            <a:br>
              <a:rPr lang="pl-PL" sz="2200" cap="all" dirty="0">
                <a:latin typeface="Calibri"/>
                <a:ea typeface="Calibri"/>
                <a:cs typeface="Calibri"/>
              </a:rPr>
            </a:br>
            <a:r>
              <a:rPr lang="pl-PL" sz="2200" cap="all">
                <a:latin typeface="Calibri"/>
                <a:ea typeface="Calibri"/>
                <a:cs typeface="Calibri"/>
              </a:rPr>
              <a:t> "Na sportowo po lekcjach X"</a:t>
            </a:r>
            <a:br>
              <a:rPr lang="pl-PL" sz="2200" cap="all" dirty="0">
                <a:latin typeface="Calibri"/>
                <a:ea typeface="Calibri"/>
                <a:cs typeface="Calibri"/>
              </a:rPr>
            </a:br>
            <a:r>
              <a:rPr lang="pl-PL" sz="2200" cap="all" dirty="0">
                <a:latin typeface="Calibri"/>
                <a:ea typeface="Calibri"/>
                <a:cs typeface="Calibri"/>
              </a:rPr>
              <a:t> (Kwota dofinansowania z budżetu gminy – 40.000,00 zł) </a:t>
            </a:r>
            <a:endParaRPr lang="pl-PL" sz="2200">
              <a:latin typeface="Calibri"/>
              <a:ea typeface="Calibri"/>
              <a:cs typeface="Calibri"/>
            </a:endParaRPr>
          </a:p>
          <a:p>
            <a:endParaRPr lang="pl-PL" sz="2200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81E73F-F10B-B325-FCA0-F1A80ADA0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l-PL" sz="1400" b="1" cap="all" dirty="0">
                <a:latin typeface="Calibri"/>
                <a:ea typeface="Calibri"/>
                <a:cs typeface="Calibri"/>
              </a:rPr>
              <a:t>Realizacja zadania: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 dirty="0">
                <a:latin typeface="Calibri"/>
                <a:ea typeface="Calibri"/>
                <a:cs typeface="Calibri"/>
              </a:rPr>
              <a:t>•</a:t>
            </a:r>
            <a:r>
              <a:rPr lang="pl-PL" sz="1400" b="1" cap="all" dirty="0">
                <a:latin typeface="Calibri"/>
                <a:ea typeface="Calibri"/>
                <a:cs typeface="Calibri"/>
              </a:rPr>
              <a:t>od 15 maja do 30 Października 2026 roku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 dirty="0">
                <a:latin typeface="Calibri"/>
                <a:ea typeface="Calibri"/>
                <a:cs typeface="Calibri"/>
              </a:rPr>
              <a:t>•</a:t>
            </a:r>
            <a:r>
              <a:rPr lang="pl-PL" sz="1400" cap="all" dirty="0">
                <a:latin typeface="Calibri"/>
                <a:ea typeface="Calibri"/>
                <a:cs typeface="Calibri"/>
              </a:rPr>
              <a:t>Treningi 2 razy w tygodniu 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 dirty="0">
                <a:latin typeface="Calibri"/>
                <a:ea typeface="Calibri"/>
                <a:cs typeface="Calibri"/>
              </a:rPr>
              <a:t>•</a:t>
            </a:r>
            <a:r>
              <a:rPr lang="pl-PL" sz="1400" cap="all" dirty="0">
                <a:latin typeface="Calibri"/>
                <a:ea typeface="Calibri"/>
                <a:cs typeface="Calibri"/>
              </a:rPr>
              <a:t>Zorganizowanie wycieczki</a:t>
            </a:r>
          </a:p>
          <a:p>
            <a:r>
              <a:rPr lang="pl-PL" sz="1400" cap="all" dirty="0">
                <a:latin typeface="Calibri"/>
                <a:ea typeface="Calibri"/>
                <a:cs typeface="Calibri"/>
              </a:rPr>
              <a:t>Spływ </a:t>
            </a:r>
            <a:r>
              <a:rPr lang="pl-PL" sz="1400" cap="all" dirty="0" err="1">
                <a:latin typeface="Calibri"/>
                <a:ea typeface="Calibri"/>
                <a:cs typeface="Calibri"/>
              </a:rPr>
              <a:t>dunajceM</a:t>
            </a:r>
            <a:r>
              <a:rPr lang="pl-PL" sz="1400" cap="all" dirty="0">
                <a:latin typeface="Calibri"/>
                <a:ea typeface="Calibri"/>
                <a:cs typeface="Calibri"/>
              </a:rPr>
              <a:t>, Park Wodny</a:t>
            </a:r>
          </a:p>
          <a:p>
            <a:r>
              <a:rPr lang="pl-PL" sz="1400" dirty="0">
                <a:latin typeface="Calibri"/>
                <a:ea typeface="Calibri"/>
                <a:cs typeface="Calibri"/>
              </a:rPr>
              <a:t>•</a:t>
            </a:r>
            <a:r>
              <a:rPr lang="pl-PL" sz="1400" cap="all" dirty="0">
                <a:latin typeface="Calibri"/>
                <a:ea typeface="Calibri"/>
                <a:cs typeface="Calibri"/>
              </a:rPr>
              <a:t>Zajęcia w formie prelekcji</a:t>
            </a:r>
            <a:br>
              <a:rPr lang="pl-PL" sz="1400" cap="all" dirty="0">
                <a:latin typeface="Calibri"/>
                <a:ea typeface="Calibri"/>
                <a:cs typeface="Calibri"/>
              </a:rPr>
            </a:br>
            <a:r>
              <a:rPr lang="pl-PL" sz="1400" cap="all" dirty="0">
                <a:latin typeface="Calibri"/>
                <a:ea typeface="Calibri"/>
                <a:cs typeface="Calibri"/>
              </a:rPr>
              <a:t> wykłady, pogadanki na temat zdrowego odżywiania, skutków nadużywania używek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 dirty="0">
                <a:latin typeface="Calibri"/>
                <a:ea typeface="Calibri"/>
                <a:cs typeface="Calibri"/>
              </a:rPr>
              <a:t>•</a:t>
            </a:r>
            <a:r>
              <a:rPr lang="pl-PL" sz="1400" cap="all" dirty="0">
                <a:latin typeface="Calibri"/>
                <a:ea typeface="Calibri"/>
                <a:cs typeface="Calibri"/>
              </a:rPr>
              <a:t>Turniej sportowy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 dirty="0">
                <a:latin typeface="Calibri"/>
                <a:ea typeface="Calibri"/>
                <a:cs typeface="Calibri"/>
              </a:rPr>
              <a:t>•</a:t>
            </a:r>
            <a:r>
              <a:rPr lang="pl-PL" sz="1400" cap="all" dirty="0">
                <a:latin typeface="Calibri"/>
                <a:ea typeface="Calibri"/>
                <a:cs typeface="Calibri"/>
              </a:rPr>
              <a:t>Udział  w zajęciach integracyjno-sportowych 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 b="1" cap="all" dirty="0">
                <a:latin typeface="Calibri"/>
                <a:ea typeface="Calibri"/>
                <a:cs typeface="Calibri"/>
              </a:rPr>
              <a:t>Zajęcia odbywać się będą na boisku sportowym LTS nowi </a:t>
            </a:r>
            <a:r>
              <a:rPr lang="pl-PL" sz="1400" b="1" cap="all" dirty="0" err="1">
                <a:latin typeface="Calibri"/>
                <a:ea typeface="Calibri"/>
                <a:cs typeface="Calibri"/>
              </a:rPr>
              <a:t>narama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endParaRPr lang="pl-PL" sz="1400" dirty="0">
              <a:latin typeface="Calibri"/>
              <a:ea typeface="Calibri"/>
              <a:cs typeface="Calibri"/>
            </a:endParaRPr>
          </a:p>
          <a:p>
            <a:endParaRPr lang="pl-PL" sz="1400" dirty="0">
              <a:latin typeface="Calibri"/>
              <a:ea typeface="Calibri"/>
              <a:cs typeface="Calibr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2E67775-DBAA-2878-B61A-84DFFF1FB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107" y="909081"/>
            <a:ext cx="3588249" cy="507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26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380997" y="381001"/>
            <a:ext cx="6858001" cy="6095995"/>
          </a:xfrm>
          <a:prstGeom prst="rect">
            <a:avLst/>
          </a:prstGeom>
          <a:ln>
            <a:noFill/>
          </a:ln>
          <a:effectLst>
            <a:outerShdw blurRad="381000" dist="101600" sx="99000" sy="990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8C39EC2-D259-2FBA-2562-60FF5AEC4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413" y="4544704"/>
            <a:ext cx="4792635" cy="1811645"/>
          </a:xfrm>
        </p:spPr>
        <p:txBody>
          <a:bodyPr anchor="ctr">
            <a:normAutofit/>
          </a:bodyPr>
          <a:lstStyle/>
          <a:p>
            <a:r>
              <a:rPr lang="pl-PL" sz="1900" cap="all" dirty="0">
                <a:latin typeface="Calibri"/>
                <a:ea typeface="Calibri"/>
                <a:cs typeface="Calibri"/>
              </a:rPr>
              <a:t>MAŁOPOLSKIE STOWARZYSZENIE ROZWOJU </a:t>
            </a:r>
            <a:br>
              <a:rPr lang="pl-PL" sz="1900" cap="all" dirty="0">
                <a:latin typeface="Calibri"/>
                <a:ea typeface="Calibri"/>
                <a:cs typeface="Calibri"/>
              </a:rPr>
            </a:br>
            <a:r>
              <a:rPr lang="pl-PL" sz="1900" cap="all">
                <a:latin typeface="Calibri"/>
                <a:ea typeface="Calibri"/>
                <a:cs typeface="Calibri"/>
              </a:rPr>
              <a:t>I </a:t>
            </a:r>
            <a:r>
              <a:rPr lang="pl-PL" sz="1900" cap="all" dirty="0">
                <a:latin typeface="Calibri"/>
                <a:ea typeface="Calibri"/>
                <a:cs typeface="Calibri"/>
              </a:rPr>
              <a:t>SPORTU </a:t>
            </a:r>
            <a:br>
              <a:rPr lang="pl-PL" sz="1900" cap="all" dirty="0">
                <a:latin typeface="Calibri"/>
                <a:ea typeface="Calibri"/>
                <a:cs typeface="Calibri"/>
              </a:rPr>
            </a:br>
            <a:r>
              <a:rPr lang="pl-PL" sz="1900" cap="all">
                <a:latin typeface="Calibri"/>
                <a:ea typeface="Calibri"/>
                <a:cs typeface="Calibri"/>
              </a:rPr>
              <a:t>"Świat ruchu i zdrowia z iwanowicką akademią futbolu"</a:t>
            </a:r>
            <a:br>
              <a:rPr lang="pl-PL" sz="1900" cap="all" dirty="0">
                <a:latin typeface="Calibri"/>
                <a:ea typeface="Calibri"/>
                <a:cs typeface="Calibri"/>
              </a:rPr>
            </a:br>
            <a:r>
              <a:rPr lang="pl-PL" sz="1900" cap="all">
                <a:latin typeface="Calibri"/>
                <a:ea typeface="Calibri"/>
                <a:cs typeface="Calibri"/>
              </a:rPr>
              <a:t>(Kwota dofinansowania z budżetu </a:t>
            </a:r>
            <a:r>
              <a:rPr lang="pl-PL" sz="1900" cap="all" dirty="0">
                <a:latin typeface="Calibri"/>
                <a:ea typeface="Calibri"/>
                <a:cs typeface="Calibri"/>
              </a:rPr>
              <a:t>gminy – 40.000,00 zł) </a:t>
            </a:r>
            <a:endParaRPr lang="pl-PL" sz="1900" dirty="0">
              <a:latin typeface="Calibri"/>
              <a:ea typeface="Calibri"/>
              <a:cs typeface="Calibri"/>
            </a:endParaRPr>
          </a:p>
          <a:p>
            <a:endParaRPr lang="pl-PL" sz="1900" dirty="0">
              <a:latin typeface="Calibri"/>
              <a:ea typeface="Calibri"/>
              <a:cs typeface="Calibri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DDA52C5-03BF-0F06-1446-DDAE1CC7F8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256"/>
          <a:stretch>
            <a:fillRect/>
          </a:stretch>
        </p:blipFill>
        <p:spPr>
          <a:xfrm>
            <a:off x="-1" y="10"/>
            <a:ext cx="6096001" cy="4114790"/>
          </a:xfrm>
          <a:prstGeom prst="rect">
            <a:avLst/>
          </a:prstGeom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676AA3-82BE-745E-2B1F-EB76BD9C4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410" y="691912"/>
            <a:ext cx="4585646" cy="54741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pl-PL" sz="1600" cap="all">
                <a:latin typeface="Calibri"/>
                <a:ea typeface="Calibri"/>
                <a:cs typeface="Calibri"/>
              </a:rPr>
              <a:t>Realizacja zadania:</a:t>
            </a:r>
            <a:endParaRPr lang="pl-PL" sz="160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od 10 kwietnia do 30 listopada 2026 roku</a:t>
            </a:r>
            <a:endParaRPr lang="pl-PL" sz="1600">
              <a:latin typeface="Calibri"/>
              <a:ea typeface="Calibri"/>
              <a:cs typeface="Calibri"/>
            </a:endParaRPr>
          </a:p>
          <a:p>
            <a:r>
              <a:rPr lang="pl-PL" sz="1600" u="sng" cap="all">
                <a:latin typeface="Calibri"/>
                <a:ea typeface="Calibri"/>
                <a:cs typeface="Calibri"/>
              </a:rPr>
              <a:t>w programie zaplanowano:</a:t>
            </a:r>
            <a:endParaRPr lang="pl-PL" sz="160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Treningi 2 razy w tygodniu </a:t>
            </a:r>
            <a:endParaRPr lang="pl-PL" sz="160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Konkursy, turnieje sportowe</a:t>
            </a:r>
            <a:endParaRPr lang="pl-PL" sz="160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Zajęcia piłkarskie</a:t>
            </a:r>
            <a:endParaRPr lang="pl-PL" sz="160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Zajęcia integracyjne</a:t>
            </a:r>
            <a:endParaRPr lang="pl-PL" sz="160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warsztaty, wykłady, pogadanki na temat zdrowego odżywiania, skutków nadużywania alkoholu, narkotyków</a:t>
            </a:r>
            <a:endParaRPr lang="pl-PL" sz="160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Aktywny wypoczynek</a:t>
            </a:r>
            <a:endParaRPr lang="pl-PL" sz="160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Zakończenie roku szkolnego z Iaf</a:t>
            </a:r>
            <a:endParaRPr lang="pl-PL" sz="160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Wyjazd na zawody kraków cup i kinder liga</a:t>
            </a:r>
            <a:endParaRPr lang="pl-PL" sz="1600">
              <a:latin typeface="Calibri"/>
              <a:ea typeface="Calibri"/>
              <a:cs typeface="Calibri"/>
            </a:endParaRPr>
          </a:p>
          <a:p>
            <a:r>
              <a:rPr lang="pl-PL" sz="1600" cap="all">
                <a:latin typeface="Calibri"/>
                <a:ea typeface="Calibri"/>
                <a:cs typeface="Calibri"/>
              </a:rPr>
              <a:t>obozy wakacyjne</a:t>
            </a:r>
            <a:endParaRPr lang="pl-PL" sz="1600">
              <a:latin typeface="Calibri"/>
              <a:ea typeface="Calibri"/>
              <a:cs typeface="Calibri"/>
            </a:endParaRPr>
          </a:p>
          <a:p>
            <a:endParaRPr lang="pl-PL" sz="16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7147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EA2202A-015A-4454-95A7-4B9E07208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b="1" cap="all">
                <a:latin typeface="Calibri"/>
                <a:ea typeface="Calibri"/>
                <a:cs typeface="Calibri"/>
              </a:rPr>
              <a:t>Oferty na zadanie nr 2:</a:t>
            </a:r>
            <a:endParaRPr lang="pl-PL"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0F7D32C0-AB96-E487-15FF-505407C4A6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86046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563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10EB215C-7839-4CEA-AA02-B8F7755F9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91011C6D-05BE-4D99-8C11-A0E478B12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0915134" cy="2251389"/>
          </a:xfrm>
          <a:custGeom>
            <a:avLst/>
            <a:gdLst>
              <a:gd name="connsiteX0" fmla="*/ 0 w 10915134"/>
              <a:gd name="connsiteY0" fmla="*/ 0 h 2251389"/>
              <a:gd name="connsiteX1" fmla="*/ 10915134 w 10915134"/>
              <a:gd name="connsiteY1" fmla="*/ 0 h 2251389"/>
              <a:gd name="connsiteX2" fmla="*/ 10882980 w 10915134"/>
              <a:gd name="connsiteY2" fmla="*/ 49990 h 2251389"/>
              <a:gd name="connsiteX3" fmla="*/ 10834795 w 10915134"/>
              <a:gd name="connsiteY3" fmla="*/ 110024 h 2251389"/>
              <a:gd name="connsiteX4" fmla="*/ 10738392 w 10915134"/>
              <a:gd name="connsiteY4" fmla="*/ 165813 h 2251389"/>
              <a:gd name="connsiteX5" fmla="*/ 10633692 w 10915134"/>
              <a:gd name="connsiteY5" fmla="*/ 209264 h 2251389"/>
              <a:gd name="connsiteX6" fmla="*/ 10586800 w 10915134"/>
              <a:gd name="connsiteY6" fmla="*/ 239716 h 2251389"/>
              <a:gd name="connsiteX7" fmla="*/ 10501658 w 10915134"/>
              <a:gd name="connsiteY7" fmla="*/ 307174 h 2251389"/>
              <a:gd name="connsiteX8" fmla="*/ 10404067 w 10915134"/>
              <a:gd name="connsiteY8" fmla="*/ 412395 h 2251389"/>
              <a:gd name="connsiteX9" fmla="*/ 10380953 w 10915134"/>
              <a:gd name="connsiteY9" fmla="*/ 472334 h 2251389"/>
              <a:gd name="connsiteX10" fmla="*/ 10341416 w 10915134"/>
              <a:gd name="connsiteY10" fmla="*/ 504774 h 2251389"/>
              <a:gd name="connsiteX11" fmla="*/ 10326329 w 10915134"/>
              <a:gd name="connsiteY11" fmla="*/ 523459 h 2251389"/>
              <a:gd name="connsiteX12" fmla="*/ 10298289 w 10915134"/>
              <a:gd name="connsiteY12" fmla="*/ 532173 h 2251389"/>
              <a:gd name="connsiteX13" fmla="*/ 10243127 w 10915134"/>
              <a:gd name="connsiteY13" fmla="*/ 540715 h 2251389"/>
              <a:gd name="connsiteX14" fmla="*/ 10141243 w 10915134"/>
              <a:gd name="connsiteY14" fmla="*/ 592343 h 2251389"/>
              <a:gd name="connsiteX15" fmla="*/ 9940352 w 10915134"/>
              <a:gd name="connsiteY15" fmla="*/ 631518 h 2251389"/>
              <a:gd name="connsiteX16" fmla="*/ 9836226 w 10915134"/>
              <a:gd name="connsiteY16" fmla="*/ 660496 h 2251389"/>
              <a:gd name="connsiteX17" fmla="*/ 9686899 w 10915134"/>
              <a:gd name="connsiteY17" fmla="*/ 683782 h 2251389"/>
              <a:gd name="connsiteX18" fmla="*/ 9578209 w 10915134"/>
              <a:gd name="connsiteY18" fmla="*/ 709781 h 2251389"/>
              <a:gd name="connsiteX19" fmla="*/ 9437298 w 10915134"/>
              <a:gd name="connsiteY19" fmla="*/ 757337 h 2251389"/>
              <a:gd name="connsiteX20" fmla="*/ 9435498 w 10915134"/>
              <a:gd name="connsiteY20" fmla="*/ 759689 h 2251389"/>
              <a:gd name="connsiteX21" fmla="*/ 9413910 w 10915134"/>
              <a:gd name="connsiteY21" fmla="*/ 764531 h 2251389"/>
              <a:gd name="connsiteX22" fmla="*/ 9361370 w 10915134"/>
              <a:gd name="connsiteY22" fmla="*/ 760593 h 2251389"/>
              <a:gd name="connsiteX23" fmla="*/ 9356626 w 10915134"/>
              <a:gd name="connsiteY23" fmla="*/ 764594 h 2251389"/>
              <a:gd name="connsiteX24" fmla="*/ 9311281 w 10915134"/>
              <a:gd name="connsiteY24" fmla="*/ 769260 h 2251389"/>
              <a:gd name="connsiteX25" fmla="*/ 9311173 w 10915134"/>
              <a:gd name="connsiteY25" fmla="*/ 771337 h 2251389"/>
              <a:gd name="connsiteX26" fmla="*/ 9300658 w 10915134"/>
              <a:gd name="connsiteY26" fmla="*/ 781452 h 2251389"/>
              <a:gd name="connsiteX27" fmla="*/ 9279376 w 10915134"/>
              <a:gd name="connsiteY27" fmla="*/ 796188 h 2251389"/>
              <a:gd name="connsiteX28" fmla="*/ 9189502 w 10915134"/>
              <a:gd name="connsiteY28" fmla="*/ 860175 h 2251389"/>
              <a:gd name="connsiteX29" fmla="*/ 9180260 w 10915134"/>
              <a:gd name="connsiteY29" fmla="*/ 862300 h 2251389"/>
              <a:gd name="connsiteX30" fmla="*/ 9180186 w 10915134"/>
              <a:gd name="connsiteY30" fmla="*/ 862799 h 2251389"/>
              <a:gd name="connsiteX31" fmla="*/ 9170652 w 10915134"/>
              <a:gd name="connsiteY31" fmla="*/ 865945 h 2251389"/>
              <a:gd name="connsiteX32" fmla="*/ 9145484 w 10915134"/>
              <a:gd name="connsiteY32" fmla="*/ 870300 h 2251389"/>
              <a:gd name="connsiteX33" fmla="*/ 9140031 w 10915134"/>
              <a:gd name="connsiteY33" fmla="*/ 874741 h 2251389"/>
              <a:gd name="connsiteX34" fmla="*/ 9138892 w 10915134"/>
              <a:gd name="connsiteY34" fmla="*/ 880860 h 2251389"/>
              <a:gd name="connsiteX35" fmla="*/ 9107257 w 10915134"/>
              <a:gd name="connsiteY35" fmla="*/ 903704 h 2251389"/>
              <a:gd name="connsiteX36" fmla="*/ 9034880 w 10915134"/>
              <a:gd name="connsiteY36" fmla="*/ 948837 h 2251389"/>
              <a:gd name="connsiteX37" fmla="*/ 8950600 w 10915134"/>
              <a:gd name="connsiteY37" fmla="*/ 994853 h 2251389"/>
              <a:gd name="connsiteX38" fmla="*/ 8753014 w 10915134"/>
              <a:gd name="connsiteY38" fmla="*/ 1118658 h 2251389"/>
              <a:gd name="connsiteX39" fmla="*/ 8581094 w 10915134"/>
              <a:gd name="connsiteY39" fmla="*/ 1153261 h 2251389"/>
              <a:gd name="connsiteX40" fmla="*/ 8498175 w 10915134"/>
              <a:gd name="connsiteY40" fmla="*/ 1187969 h 2251389"/>
              <a:gd name="connsiteX41" fmla="*/ 8448788 w 10915134"/>
              <a:gd name="connsiteY41" fmla="*/ 1206463 h 2251389"/>
              <a:gd name="connsiteX42" fmla="*/ 8367996 w 10915134"/>
              <a:gd name="connsiteY42" fmla="*/ 1232783 h 2251389"/>
              <a:gd name="connsiteX43" fmla="*/ 8367423 w 10915134"/>
              <a:gd name="connsiteY43" fmla="*/ 1238278 h 2251389"/>
              <a:gd name="connsiteX44" fmla="*/ 8359640 w 10915134"/>
              <a:gd name="connsiteY44" fmla="*/ 1246782 h 2251389"/>
              <a:gd name="connsiteX45" fmla="*/ 8346100 w 10915134"/>
              <a:gd name="connsiteY45" fmla="*/ 1266142 h 2251389"/>
              <a:gd name="connsiteX46" fmla="*/ 8318833 w 10915134"/>
              <a:gd name="connsiteY46" fmla="*/ 1292714 h 2251389"/>
              <a:gd name="connsiteX47" fmla="*/ 8317719 w 10915134"/>
              <a:gd name="connsiteY47" fmla="*/ 1291904 h 2251389"/>
              <a:gd name="connsiteX48" fmla="*/ 8307730 w 10915134"/>
              <a:gd name="connsiteY48" fmla="*/ 1293984 h 2251389"/>
              <a:gd name="connsiteX49" fmla="*/ 8240756 w 10915134"/>
              <a:gd name="connsiteY49" fmla="*/ 1301537 h 2251389"/>
              <a:gd name="connsiteX50" fmla="*/ 8216639 w 10915134"/>
              <a:gd name="connsiteY50" fmla="*/ 1327887 h 2251389"/>
              <a:gd name="connsiteX51" fmla="*/ 8211337 w 10915134"/>
              <a:gd name="connsiteY51" fmla="*/ 1332570 h 2251389"/>
              <a:gd name="connsiteX52" fmla="*/ 8211048 w 10915134"/>
              <a:gd name="connsiteY52" fmla="*/ 1332403 h 2251389"/>
              <a:gd name="connsiteX53" fmla="*/ 8205085 w 10915134"/>
              <a:gd name="connsiteY53" fmla="*/ 1336831 h 2251389"/>
              <a:gd name="connsiteX54" fmla="*/ 8137554 w 10915134"/>
              <a:gd name="connsiteY54" fmla="*/ 1342145 h 2251389"/>
              <a:gd name="connsiteX55" fmla="*/ 8054564 w 10915134"/>
              <a:gd name="connsiteY55" fmla="*/ 1367911 h 2251389"/>
              <a:gd name="connsiteX56" fmla="*/ 7973237 w 10915134"/>
              <a:gd name="connsiteY56" fmla="*/ 1397544 h 2251389"/>
              <a:gd name="connsiteX57" fmla="*/ 7944198 w 10915134"/>
              <a:gd name="connsiteY57" fmla="*/ 1410276 h 2251389"/>
              <a:gd name="connsiteX58" fmla="*/ 7890643 w 10915134"/>
              <a:gd name="connsiteY58" fmla="*/ 1424144 h 2251389"/>
              <a:gd name="connsiteX59" fmla="*/ 7864997 w 10915134"/>
              <a:gd name="connsiteY59" fmla="*/ 1425023 h 2251389"/>
              <a:gd name="connsiteX60" fmla="*/ 7864067 w 10915134"/>
              <a:gd name="connsiteY60" fmla="*/ 1426002 h 2251389"/>
              <a:gd name="connsiteX61" fmla="*/ 7861153 w 10915134"/>
              <a:gd name="connsiteY61" fmla="*/ 1423038 h 2251389"/>
              <a:gd name="connsiteX62" fmla="*/ 7844586 w 10915134"/>
              <a:gd name="connsiteY62" fmla="*/ 1429169 h 2251389"/>
              <a:gd name="connsiteX63" fmla="*/ 7840350 w 10915134"/>
              <a:gd name="connsiteY63" fmla="*/ 1432451 h 2251389"/>
              <a:gd name="connsiteX64" fmla="*/ 7833722 w 10915134"/>
              <a:gd name="connsiteY64" fmla="*/ 1435148 h 2251389"/>
              <a:gd name="connsiteX65" fmla="*/ 7833492 w 10915134"/>
              <a:gd name="connsiteY65" fmla="*/ 1434901 h 2251389"/>
              <a:gd name="connsiteX66" fmla="*/ 7827413 w 10915134"/>
              <a:gd name="connsiteY66" fmla="*/ 1438043 h 2251389"/>
              <a:gd name="connsiteX67" fmla="*/ 7798463 w 10915134"/>
              <a:gd name="connsiteY67" fmla="*/ 1457407 h 2251389"/>
              <a:gd name="connsiteX68" fmla="*/ 7759015 w 10915134"/>
              <a:gd name="connsiteY68" fmla="*/ 1458666 h 2251389"/>
              <a:gd name="connsiteX69" fmla="*/ 7752684 w 10915134"/>
              <a:gd name="connsiteY69" fmla="*/ 1444792 h 2251389"/>
              <a:gd name="connsiteX70" fmla="*/ 7747867 w 10915134"/>
              <a:gd name="connsiteY70" fmla="*/ 1447976 h 2251389"/>
              <a:gd name="connsiteX71" fmla="*/ 7738750 w 10915134"/>
              <a:gd name="connsiteY71" fmla="*/ 1456574 h 2251389"/>
              <a:gd name="connsiteX72" fmla="*/ 7735619 w 10915134"/>
              <a:gd name="connsiteY72" fmla="*/ 1456320 h 2251389"/>
              <a:gd name="connsiteX73" fmla="*/ 7705072 w 10915134"/>
              <a:gd name="connsiteY73" fmla="*/ 1465768 h 2251389"/>
              <a:gd name="connsiteX74" fmla="*/ 7696073 w 10915134"/>
              <a:gd name="connsiteY74" fmla="*/ 1462212 h 2251389"/>
              <a:gd name="connsiteX75" fmla="*/ 7692096 w 10915134"/>
              <a:gd name="connsiteY75" fmla="*/ 1462163 h 2251389"/>
              <a:gd name="connsiteX76" fmla="*/ 7674689 w 10915134"/>
              <a:gd name="connsiteY76" fmla="*/ 1477613 h 2251389"/>
              <a:gd name="connsiteX77" fmla="*/ 7665348 w 10915134"/>
              <a:gd name="connsiteY77" fmla="*/ 1483862 h 2251389"/>
              <a:gd name="connsiteX78" fmla="*/ 7606276 w 10915134"/>
              <a:gd name="connsiteY78" fmla="*/ 1538521 h 2251389"/>
              <a:gd name="connsiteX79" fmla="*/ 7504695 w 10915134"/>
              <a:gd name="connsiteY79" fmla="*/ 1566686 h 2251389"/>
              <a:gd name="connsiteX80" fmla="*/ 7401270 w 10915134"/>
              <a:gd name="connsiteY80" fmla="*/ 1597361 h 2251389"/>
              <a:gd name="connsiteX81" fmla="*/ 7320321 w 10915134"/>
              <a:gd name="connsiteY81" fmla="*/ 1619535 h 2251389"/>
              <a:gd name="connsiteX82" fmla="*/ 7149526 w 10915134"/>
              <a:gd name="connsiteY82" fmla="*/ 1743630 h 2251389"/>
              <a:gd name="connsiteX83" fmla="*/ 7105391 w 10915134"/>
              <a:gd name="connsiteY83" fmla="*/ 1752328 h 2251389"/>
              <a:gd name="connsiteX84" fmla="*/ 7071654 w 10915134"/>
              <a:gd name="connsiteY84" fmla="*/ 1785091 h 2251389"/>
              <a:gd name="connsiteX85" fmla="*/ 7054359 w 10915134"/>
              <a:gd name="connsiteY85" fmla="*/ 1782439 h 2251389"/>
              <a:gd name="connsiteX86" fmla="*/ 7051319 w 10915134"/>
              <a:gd name="connsiteY86" fmla="*/ 1781706 h 2251389"/>
              <a:gd name="connsiteX87" fmla="*/ 7040377 w 10915134"/>
              <a:gd name="connsiteY87" fmla="*/ 1784767 h 2251389"/>
              <a:gd name="connsiteX88" fmla="*/ 7035771 w 10915134"/>
              <a:gd name="connsiteY88" fmla="*/ 1778137 h 2251389"/>
              <a:gd name="connsiteX89" fmla="*/ 7018208 w 10915134"/>
              <a:gd name="connsiteY89" fmla="*/ 1777373 h 2251389"/>
              <a:gd name="connsiteX90" fmla="*/ 6998493 w 10915134"/>
              <a:gd name="connsiteY90" fmla="*/ 1785098 h 2251389"/>
              <a:gd name="connsiteX91" fmla="*/ 6928288 w 10915134"/>
              <a:gd name="connsiteY91" fmla="*/ 1811732 h 2251389"/>
              <a:gd name="connsiteX92" fmla="*/ 6917773 w 10915134"/>
              <a:gd name="connsiteY92" fmla="*/ 1820666 h 2251389"/>
              <a:gd name="connsiteX93" fmla="*/ 6881789 w 10915134"/>
              <a:gd name="connsiteY93" fmla="*/ 1828309 h 2251389"/>
              <a:gd name="connsiteX94" fmla="*/ 6879926 w 10915134"/>
              <a:gd name="connsiteY94" fmla="*/ 1830591 h 2251389"/>
              <a:gd name="connsiteX95" fmla="*/ 6845508 w 10915134"/>
              <a:gd name="connsiteY95" fmla="*/ 1841035 h 2251389"/>
              <a:gd name="connsiteX96" fmla="*/ 6786683 w 10915134"/>
              <a:gd name="connsiteY96" fmla="*/ 1868367 h 2251389"/>
              <a:gd name="connsiteX97" fmla="*/ 6773874 w 10915134"/>
              <a:gd name="connsiteY97" fmla="*/ 1863267 h 2251389"/>
              <a:gd name="connsiteX98" fmla="*/ 6771241 w 10915134"/>
              <a:gd name="connsiteY98" fmla="*/ 1859449 h 2251389"/>
              <a:gd name="connsiteX99" fmla="*/ 6755065 w 10915134"/>
              <a:gd name="connsiteY99" fmla="*/ 1866822 h 2251389"/>
              <a:gd name="connsiteX100" fmla="*/ 6740854 w 10915134"/>
              <a:gd name="connsiteY100" fmla="*/ 1865352 h 2251389"/>
              <a:gd name="connsiteX101" fmla="*/ 6730997 w 10915134"/>
              <a:gd name="connsiteY101" fmla="*/ 1874155 h 2251389"/>
              <a:gd name="connsiteX102" fmla="*/ 6714212 w 10915134"/>
              <a:gd name="connsiteY102" fmla="*/ 1876293 h 2251389"/>
              <a:gd name="connsiteX103" fmla="*/ 6693130 w 10915134"/>
              <a:gd name="connsiteY103" fmla="*/ 1876808 h 2251389"/>
              <a:gd name="connsiteX104" fmla="*/ 6674405 w 10915134"/>
              <a:gd name="connsiteY104" fmla="*/ 1873459 h 2251389"/>
              <a:gd name="connsiteX105" fmla="*/ 6647714 w 10915134"/>
              <a:gd name="connsiteY105" fmla="*/ 1878941 h 2251389"/>
              <a:gd name="connsiteX106" fmla="*/ 6586613 w 10915134"/>
              <a:gd name="connsiteY106" fmla="*/ 1887053 h 2251389"/>
              <a:gd name="connsiteX107" fmla="*/ 6540424 w 10915134"/>
              <a:gd name="connsiteY107" fmla="*/ 1893269 h 2251389"/>
              <a:gd name="connsiteX108" fmla="*/ 6460034 w 10915134"/>
              <a:gd name="connsiteY108" fmla="*/ 1911286 h 2251389"/>
              <a:gd name="connsiteX109" fmla="*/ 6445449 w 10915134"/>
              <a:gd name="connsiteY109" fmla="*/ 1926499 h 2251389"/>
              <a:gd name="connsiteX110" fmla="*/ 6407092 w 10915134"/>
              <a:gd name="connsiteY110" fmla="*/ 1921993 h 2251389"/>
              <a:gd name="connsiteX111" fmla="*/ 6396332 w 10915134"/>
              <a:gd name="connsiteY111" fmla="*/ 1907025 h 2251389"/>
              <a:gd name="connsiteX112" fmla="*/ 6347048 w 10915134"/>
              <a:gd name="connsiteY112" fmla="*/ 1912130 h 2251389"/>
              <a:gd name="connsiteX113" fmla="*/ 6302270 w 10915134"/>
              <a:gd name="connsiteY113" fmla="*/ 1933613 h 2251389"/>
              <a:gd name="connsiteX114" fmla="*/ 6243078 w 10915134"/>
              <a:gd name="connsiteY114" fmla="*/ 1945644 h 2251389"/>
              <a:gd name="connsiteX115" fmla="*/ 6207738 w 10915134"/>
              <a:gd name="connsiteY115" fmla="*/ 1953011 h 2251389"/>
              <a:gd name="connsiteX116" fmla="*/ 6108781 w 10915134"/>
              <a:gd name="connsiteY116" fmla="*/ 1959474 h 2251389"/>
              <a:gd name="connsiteX117" fmla="*/ 6103698 w 10915134"/>
              <a:gd name="connsiteY117" fmla="*/ 1959304 h 2251389"/>
              <a:gd name="connsiteX118" fmla="*/ 6087017 w 10915134"/>
              <a:gd name="connsiteY118" fmla="*/ 1969078 h 2251389"/>
              <a:gd name="connsiteX119" fmla="*/ 6086313 w 10915134"/>
              <a:gd name="connsiteY119" fmla="*/ 1971580 h 2251389"/>
              <a:gd name="connsiteX120" fmla="*/ 6024291 w 10915134"/>
              <a:gd name="connsiteY120" fmla="*/ 1966761 h 2251389"/>
              <a:gd name="connsiteX121" fmla="*/ 6016853 w 10915134"/>
              <a:gd name="connsiteY121" fmla="*/ 1970526 h 2251389"/>
              <a:gd name="connsiteX122" fmla="*/ 5975404 w 10915134"/>
              <a:gd name="connsiteY122" fmla="*/ 1961749 h 2251389"/>
              <a:gd name="connsiteX123" fmla="*/ 5954536 w 10915134"/>
              <a:gd name="connsiteY123" fmla="*/ 1960220 h 2251389"/>
              <a:gd name="connsiteX124" fmla="*/ 5917280 w 10915134"/>
              <a:gd name="connsiteY124" fmla="*/ 1954478 h 2251389"/>
              <a:gd name="connsiteX125" fmla="*/ 5914232 w 10915134"/>
              <a:gd name="connsiteY125" fmla="*/ 1956919 h 2251389"/>
              <a:gd name="connsiteX126" fmla="*/ 5906850 w 10915134"/>
              <a:gd name="connsiteY126" fmla="*/ 1954702 h 2251389"/>
              <a:gd name="connsiteX127" fmla="*/ 5901461 w 10915134"/>
              <a:gd name="connsiteY127" fmla="*/ 1957577 h 2251389"/>
              <a:gd name="connsiteX128" fmla="*/ 5895317 w 10915134"/>
              <a:gd name="connsiteY128" fmla="*/ 1956828 h 2251389"/>
              <a:gd name="connsiteX129" fmla="*/ 5831128 w 10915134"/>
              <a:gd name="connsiteY129" fmla="*/ 1968382 h 2251389"/>
              <a:gd name="connsiteX130" fmla="*/ 5817261 w 10915134"/>
              <a:gd name="connsiteY130" fmla="*/ 1966124 h 2251389"/>
              <a:gd name="connsiteX131" fmla="*/ 5806791 w 10915134"/>
              <a:gd name="connsiteY131" fmla="*/ 1974713 h 2251389"/>
              <a:gd name="connsiteX132" fmla="*/ 5762574 w 10915134"/>
              <a:gd name="connsiteY132" fmla="*/ 1976973 h 2251389"/>
              <a:gd name="connsiteX133" fmla="*/ 5747297 w 10915134"/>
              <a:gd name="connsiteY133" fmla="*/ 1970252 h 2251389"/>
              <a:gd name="connsiteX134" fmla="*/ 5733169 w 10915134"/>
              <a:gd name="connsiteY134" fmla="*/ 1965433 h 2251389"/>
              <a:gd name="connsiteX135" fmla="*/ 5731338 w 10915134"/>
              <a:gd name="connsiteY135" fmla="*/ 1965447 h 2251389"/>
              <a:gd name="connsiteX136" fmla="*/ 5712957 w 10915134"/>
              <a:gd name="connsiteY136" fmla="*/ 1965596 h 2251389"/>
              <a:gd name="connsiteX137" fmla="*/ 5678760 w 10915134"/>
              <a:gd name="connsiteY137" fmla="*/ 1965873 h 2251389"/>
              <a:gd name="connsiteX138" fmla="*/ 5612457 w 10915134"/>
              <a:gd name="connsiteY138" fmla="*/ 1972287 h 2251389"/>
              <a:gd name="connsiteX139" fmla="*/ 5462439 w 10915134"/>
              <a:gd name="connsiteY139" fmla="*/ 1941766 h 2251389"/>
              <a:gd name="connsiteX140" fmla="*/ 5249426 w 10915134"/>
              <a:gd name="connsiteY140" fmla="*/ 1957993 h 2251389"/>
              <a:gd name="connsiteX141" fmla="*/ 4795460 w 10915134"/>
              <a:gd name="connsiteY141" fmla="*/ 2018541 h 2251389"/>
              <a:gd name="connsiteX142" fmla="*/ 4698875 w 10915134"/>
              <a:gd name="connsiteY142" fmla="*/ 2031693 h 2251389"/>
              <a:gd name="connsiteX143" fmla="*/ 4635334 w 10915134"/>
              <a:gd name="connsiteY143" fmla="*/ 2035504 h 2251389"/>
              <a:gd name="connsiteX144" fmla="*/ 4529228 w 10915134"/>
              <a:gd name="connsiteY144" fmla="*/ 2076609 h 2251389"/>
              <a:gd name="connsiteX145" fmla="*/ 4408461 w 10915134"/>
              <a:gd name="connsiteY145" fmla="*/ 2090939 h 2251389"/>
              <a:gd name="connsiteX146" fmla="*/ 4254651 w 10915134"/>
              <a:gd name="connsiteY146" fmla="*/ 2101730 h 2251389"/>
              <a:gd name="connsiteX147" fmla="*/ 4213233 w 10915134"/>
              <a:gd name="connsiteY147" fmla="*/ 2120326 h 2251389"/>
              <a:gd name="connsiteX148" fmla="*/ 4153938 w 10915134"/>
              <a:gd name="connsiteY148" fmla="*/ 2137520 h 2251389"/>
              <a:gd name="connsiteX149" fmla="*/ 4050969 w 10915134"/>
              <a:gd name="connsiteY149" fmla="*/ 2177971 h 2251389"/>
              <a:gd name="connsiteX150" fmla="*/ 3933162 w 10915134"/>
              <a:gd name="connsiteY150" fmla="*/ 2199509 h 2251389"/>
              <a:gd name="connsiteX151" fmla="*/ 3797609 w 10915134"/>
              <a:gd name="connsiteY151" fmla="*/ 2185813 h 2251389"/>
              <a:gd name="connsiteX152" fmla="*/ 3723511 w 10915134"/>
              <a:gd name="connsiteY152" fmla="*/ 2185401 h 2251389"/>
              <a:gd name="connsiteX153" fmla="*/ 3478465 w 10915134"/>
              <a:gd name="connsiteY153" fmla="*/ 2181087 h 2251389"/>
              <a:gd name="connsiteX154" fmla="*/ 3308996 w 10915134"/>
              <a:gd name="connsiteY154" fmla="*/ 2177978 h 2251389"/>
              <a:gd name="connsiteX155" fmla="*/ 3260282 w 10915134"/>
              <a:gd name="connsiteY155" fmla="*/ 2194479 h 2251389"/>
              <a:gd name="connsiteX156" fmla="*/ 3178557 w 10915134"/>
              <a:gd name="connsiteY156" fmla="*/ 2221451 h 2251389"/>
              <a:gd name="connsiteX157" fmla="*/ 3097074 w 10915134"/>
              <a:gd name="connsiteY157" fmla="*/ 2229837 h 2251389"/>
              <a:gd name="connsiteX158" fmla="*/ 3029944 w 10915134"/>
              <a:gd name="connsiteY158" fmla="*/ 2248531 h 2251389"/>
              <a:gd name="connsiteX159" fmla="*/ 2964870 w 10915134"/>
              <a:gd name="connsiteY159" fmla="*/ 2251389 h 2251389"/>
              <a:gd name="connsiteX160" fmla="*/ 2931496 w 10915134"/>
              <a:gd name="connsiteY160" fmla="*/ 2243024 h 2251389"/>
              <a:gd name="connsiteX161" fmla="*/ 2892959 w 10915134"/>
              <a:gd name="connsiteY161" fmla="*/ 2233969 h 2251389"/>
              <a:gd name="connsiteX162" fmla="*/ 2839074 w 10915134"/>
              <a:gd name="connsiteY162" fmla="*/ 2225008 h 2251389"/>
              <a:gd name="connsiteX163" fmla="*/ 2693779 w 10915134"/>
              <a:gd name="connsiteY163" fmla="*/ 2231570 h 2251389"/>
              <a:gd name="connsiteX164" fmla="*/ 2523799 w 10915134"/>
              <a:gd name="connsiteY164" fmla="*/ 2236547 h 2251389"/>
              <a:gd name="connsiteX165" fmla="*/ 2340069 w 10915134"/>
              <a:gd name="connsiteY165" fmla="*/ 2220699 h 2251389"/>
              <a:gd name="connsiteX166" fmla="*/ 2076408 w 10915134"/>
              <a:gd name="connsiteY166" fmla="*/ 2194398 h 2251389"/>
              <a:gd name="connsiteX167" fmla="*/ 1983593 w 10915134"/>
              <a:gd name="connsiteY167" fmla="*/ 2219360 h 2251389"/>
              <a:gd name="connsiteX168" fmla="*/ 1853105 w 10915134"/>
              <a:gd name="connsiteY168" fmla="*/ 2214141 h 2251389"/>
              <a:gd name="connsiteX169" fmla="*/ 1748511 w 10915134"/>
              <a:gd name="connsiteY169" fmla="*/ 2178472 h 2251389"/>
              <a:gd name="connsiteX170" fmla="*/ 1633422 w 10915134"/>
              <a:gd name="connsiteY170" fmla="*/ 2143415 h 2251389"/>
              <a:gd name="connsiteX171" fmla="*/ 1558946 w 10915134"/>
              <a:gd name="connsiteY171" fmla="*/ 2128843 h 2251389"/>
              <a:gd name="connsiteX172" fmla="*/ 1385344 w 10915134"/>
              <a:gd name="connsiteY172" fmla="*/ 2124817 h 2251389"/>
              <a:gd name="connsiteX173" fmla="*/ 1227473 w 10915134"/>
              <a:gd name="connsiteY173" fmla="*/ 2113291 h 2251389"/>
              <a:gd name="connsiteX174" fmla="*/ 1088711 w 10915134"/>
              <a:gd name="connsiteY174" fmla="*/ 2097947 h 2251389"/>
              <a:gd name="connsiteX175" fmla="*/ 939259 w 10915134"/>
              <a:gd name="connsiteY175" fmla="*/ 2073411 h 2251389"/>
              <a:gd name="connsiteX176" fmla="*/ 914345 w 10915134"/>
              <a:gd name="connsiteY176" fmla="*/ 2063135 h 2251389"/>
              <a:gd name="connsiteX177" fmla="*/ 879393 w 10915134"/>
              <a:gd name="connsiteY177" fmla="*/ 2068419 h 2251389"/>
              <a:gd name="connsiteX178" fmla="*/ 739242 w 10915134"/>
              <a:gd name="connsiteY178" fmla="*/ 2091539 h 2251389"/>
              <a:gd name="connsiteX179" fmla="*/ 628509 w 10915134"/>
              <a:gd name="connsiteY179" fmla="*/ 2108134 h 2251389"/>
              <a:gd name="connsiteX180" fmla="*/ 508046 w 10915134"/>
              <a:gd name="connsiteY180" fmla="*/ 2109851 h 2251389"/>
              <a:gd name="connsiteX181" fmla="*/ 408793 w 10915134"/>
              <a:gd name="connsiteY181" fmla="*/ 2105335 h 2251389"/>
              <a:gd name="connsiteX182" fmla="*/ 259142 w 10915134"/>
              <a:gd name="connsiteY182" fmla="*/ 2115883 h 2251389"/>
              <a:gd name="connsiteX183" fmla="*/ 91266 w 10915134"/>
              <a:gd name="connsiteY183" fmla="*/ 2135533 h 2251389"/>
              <a:gd name="connsiteX184" fmla="*/ 12251 w 10915134"/>
              <a:gd name="connsiteY184" fmla="*/ 2121489 h 2251389"/>
              <a:gd name="connsiteX185" fmla="*/ 0 w 10915134"/>
              <a:gd name="connsiteY185" fmla="*/ 2122164 h 2251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10915134" h="2251389">
                <a:moveTo>
                  <a:pt x="0" y="0"/>
                </a:moveTo>
                <a:lnTo>
                  <a:pt x="10915134" y="0"/>
                </a:lnTo>
                <a:lnTo>
                  <a:pt x="10882980" y="49990"/>
                </a:lnTo>
                <a:cubicBezTo>
                  <a:pt x="10880871" y="52147"/>
                  <a:pt x="10836905" y="107867"/>
                  <a:pt x="10834795" y="110024"/>
                </a:cubicBezTo>
                <a:cubicBezTo>
                  <a:pt x="10820319" y="128194"/>
                  <a:pt x="10762503" y="175620"/>
                  <a:pt x="10738392" y="165813"/>
                </a:cubicBezTo>
                <a:cubicBezTo>
                  <a:pt x="10748670" y="186392"/>
                  <a:pt x="10638347" y="188684"/>
                  <a:pt x="10633692" y="209264"/>
                </a:cubicBezTo>
                <a:cubicBezTo>
                  <a:pt x="10631767" y="225908"/>
                  <a:pt x="10597419" y="233945"/>
                  <a:pt x="10586800" y="239716"/>
                </a:cubicBezTo>
                <a:cubicBezTo>
                  <a:pt x="10579628" y="256520"/>
                  <a:pt x="10520682" y="224915"/>
                  <a:pt x="10501658" y="307174"/>
                </a:cubicBezTo>
                <a:cubicBezTo>
                  <a:pt x="10447727" y="313339"/>
                  <a:pt x="10447126" y="425780"/>
                  <a:pt x="10404067" y="412395"/>
                </a:cubicBezTo>
                <a:cubicBezTo>
                  <a:pt x="10392937" y="413598"/>
                  <a:pt x="10388815" y="467371"/>
                  <a:pt x="10380953" y="472334"/>
                </a:cubicBezTo>
                <a:lnTo>
                  <a:pt x="10341416" y="504774"/>
                </a:lnTo>
                <a:lnTo>
                  <a:pt x="10326329" y="523459"/>
                </a:lnTo>
                <a:lnTo>
                  <a:pt x="10298289" y="532173"/>
                </a:lnTo>
                <a:cubicBezTo>
                  <a:pt x="10284422" y="535049"/>
                  <a:pt x="10265952" y="533199"/>
                  <a:pt x="10243127" y="540715"/>
                </a:cubicBezTo>
                <a:cubicBezTo>
                  <a:pt x="10203910" y="562831"/>
                  <a:pt x="10165274" y="534580"/>
                  <a:pt x="10141243" y="592343"/>
                </a:cubicBezTo>
                <a:cubicBezTo>
                  <a:pt x="10059374" y="598371"/>
                  <a:pt x="10021953" y="650378"/>
                  <a:pt x="9940352" y="631518"/>
                </a:cubicBezTo>
                <a:cubicBezTo>
                  <a:pt x="9959797" y="646419"/>
                  <a:pt x="9860152" y="623282"/>
                  <a:pt x="9836226" y="660496"/>
                </a:cubicBezTo>
                <a:cubicBezTo>
                  <a:pt x="9788121" y="672556"/>
                  <a:pt x="9760988" y="668531"/>
                  <a:pt x="9686899" y="683782"/>
                </a:cubicBezTo>
                <a:cubicBezTo>
                  <a:pt x="9623800" y="700369"/>
                  <a:pt x="9613948" y="700871"/>
                  <a:pt x="9578209" y="709781"/>
                </a:cubicBezTo>
                <a:lnTo>
                  <a:pt x="9437298" y="757337"/>
                </a:lnTo>
                <a:lnTo>
                  <a:pt x="9435498" y="759689"/>
                </a:lnTo>
                <a:cubicBezTo>
                  <a:pt x="9426240" y="765982"/>
                  <a:pt x="9419508" y="766527"/>
                  <a:pt x="9413910" y="764531"/>
                </a:cubicBezTo>
                <a:lnTo>
                  <a:pt x="9361370" y="760593"/>
                </a:lnTo>
                <a:lnTo>
                  <a:pt x="9356626" y="764594"/>
                </a:lnTo>
                <a:lnTo>
                  <a:pt x="9311281" y="769260"/>
                </a:lnTo>
                <a:cubicBezTo>
                  <a:pt x="9311245" y="769953"/>
                  <a:pt x="9311210" y="770644"/>
                  <a:pt x="9311173" y="771337"/>
                </a:cubicBezTo>
                <a:cubicBezTo>
                  <a:pt x="9309900" y="776105"/>
                  <a:pt x="9307010" y="779823"/>
                  <a:pt x="9300658" y="781452"/>
                </a:cubicBezTo>
                <a:cubicBezTo>
                  <a:pt x="9318003" y="808459"/>
                  <a:pt x="9299643" y="793767"/>
                  <a:pt x="9279376" y="796188"/>
                </a:cubicBezTo>
                <a:cubicBezTo>
                  <a:pt x="9260850" y="809309"/>
                  <a:pt x="9206021" y="849156"/>
                  <a:pt x="9189502" y="860175"/>
                </a:cubicBezTo>
                <a:lnTo>
                  <a:pt x="9180260" y="862300"/>
                </a:lnTo>
                <a:cubicBezTo>
                  <a:pt x="9180236" y="862466"/>
                  <a:pt x="9180211" y="862633"/>
                  <a:pt x="9180186" y="862799"/>
                </a:cubicBezTo>
                <a:cubicBezTo>
                  <a:pt x="9178407" y="864232"/>
                  <a:pt x="9175456" y="865295"/>
                  <a:pt x="9170652" y="865945"/>
                </a:cubicBezTo>
                <a:lnTo>
                  <a:pt x="9145484" y="870300"/>
                </a:lnTo>
                <a:lnTo>
                  <a:pt x="9140031" y="874741"/>
                </a:lnTo>
                <a:lnTo>
                  <a:pt x="9138892" y="880860"/>
                </a:lnTo>
                <a:lnTo>
                  <a:pt x="9107257" y="903704"/>
                </a:lnTo>
                <a:cubicBezTo>
                  <a:pt x="9091321" y="899193"/>
                  <a:pt x="9043942" y="941365"/>
                  <a:pt x="9034880" y="948837"/>
                </a:cubicBezTo>
                <a:lnTo>
                  <a:pt x="8950600" y="994853"/>
                </a:lnTo>
                <a:cubicBezTo>
                  <a:pt x="8865196" y="1081843"/>
                  <a:pt x="8818875" y="1077389"/>
                  <a:pt x="8753014" y="1118658"/>
                </a:cubicBezTo>
                <a:cubicBezTo>
                  <a:pt x="8692981" y="1124704"/>
                  <a:pt x="8636332" y="1128410"/>
                  <a:pt x="8581094" y="1153261"/>
                </a:cubicBezTo>
                <a:cubicBezTo>
                  <a:pt x="8538621" y="1164812"/>
                  <a:pt x="8511758" y="1169577"/>
                  <a:pt x="8498175" y="1187969"/>
                </a:cubicBezTo>
                <a:lnTo>
                  <a:pt x="8448788" y="1206463"/>
                </a:lnTo>
                <a:lnTo>
                  <a:pt x="8367996" y="1232783"/>
                </a:lnTo>
                <a:cubicBezTo>
                  <a:pt x="8367806" y="1234615"/>
                  <a:pt x="8367614" y="1236446"/>
                  <a:pt x="8367423" y="1238278"/>
                </a:cubicBezTo>
                <a:lnTo>
                  <a:pt x="8359640" y="1246782"/>
                </a:lnTo>
                <a:lnTo>
                  <a:pt x="8346100" y="1266142"/>
                </a:lnTo>
                <a:lnTo>
                  <a:pt x="8318833" y="1292714"/>
                </a:lnTo>
                <a:lnTo>
                  <a:pt x="8317719" y="1291904"/>
                </a:lnTo>
                <a:cubicBezTo>
                  <a:pt x="8314688" y="1290662"/>
                  <a:pt x="8311461" y="1290840"/>
                  <a:pt x="8307730" y="1293984"/>
                </a:cubicBezTo>
                <a:cubicBezTo>
                  <a:pt x="8294903" y="1295590"/>
                  <a:pt x="8255937" y="1295887"/>
                  <a:pt x="8240756" y="1301537"/>
                </a:cubicBezTo>
                <a:cubicBezTo>
                  <a:pt x="8233324" y="1310481"/>
                  <a:pt x="8225256" y="1319366"/>
                  <a:pt x="8216639" y="1327887"/>
                </a:cubicBezTo>
                <a:lnTo>
                  <a:pt x="8211337" y="1332570"/>
                </a:lnTo>
                <a:lnTo>
                  <a:pt x="8211048" y="1332403"/>
                </a:lnTo>
                <a:cubicBezTo>
                  <a:pt x="8209501" y="1332874"/>
                  <a:pt x="8207607" y="1334206"/>
                  <a:pt x="8205085" y="1336831"/>
                </a:cubicBezTo>
                <a:lnTo>
                  <a:pt x="8137554" y="1342145"/>
                </a:lnTo>
                <a:cubicBezTo>
                  <a:pt x="8105705" y="1354688"/>
                  <a:pt x="8080446" y="1339423"/>
                  <a:pt x="8054564" y="1367911"/>
                </a:cubicBezTo>
                <a:cubicBezTo>
                  <a:pt x="8024726" y="1379555"/>
                  <a:pt x="7996957" y="1380148"/>
                  <a:pt x="7973237" y="1397544"/>
                </a:cubicBezTo>
                <a:cubicBezTo>
                  <a:pt x="7961439" y="1393972"/>
                  <a:pt x="7951168" y="1394796"/>
                  <a:pt x="7944198" y="1410276"/>
                </a:cubicBezTo>
                <a:cubicBezTo>
                  <a:pt x="7915673" y="1417804"/>
                  <a:pt x="7905583" y="1403950"/>
                  <a:pt x="7890643" y="1424144"/>
                </a:cubicBezTo>
                <a:cubicBezTo>
                  <a:pt x="7869590" y="1403678"/>
                  <a:pt x="7870757" y="1414314"/>
                  <a:pt x="7864997" y="1425023"/>
                </a:cubicBezTo>
                <a:lnTo>
                  <a:pt x="7864067" y="1426002"/>
                </a:lnTo>
                <a:lnTo>
                  <a:pt x="7861153" y="1423038"/>
                </a:lnTo>
                <a:lnTo>
                  <a:pt x="7844586" y="1429169"/>
                </a:lnTo>
                <a:lnTo>
                  <a:pt x="7840350" y="1432451"/>
                </a:lnTo>
                <a:cubicBezTo>
                  <a:pt x="7837357" y="1434345"/>
                  <a:pt x="7835272" y="1435129"/>
                  <a:pt x="7833722" y="1435148"/>
                </a:cubicBezTo>
                <a:lnTo>
                  <a:pt x="7833492" y="1434901"/>
                </a:lnTo>
                <a:lnTo>
                  <a:pt x="7827413" y="1438043"/>
                </a:lnTo>
                <a:cubicBezTo>
                  <a:pt x="7817294" y="1444069"/>
                  <a:pt x="7807591" y="1450613"/>
                  <a:pt x="7798463" y="1457407"/>
                </a:cubicBezTo>
                <a:cubicBezTo>
                  <a:pt x="7789625" y="1446704"/>
                  <a:pt x="7769649" y="1464040"/>
                  <a:pt x="7759015" y="1458666"/>
                </a:cubicBezTo>
                <a:lnTo>
                  <a:pt x="7752684" y="1444792"/>
                </a:lnTo>
                <a:lnTo>
                  <a:pt x="7747867" y="1447976"/>
                </a:lnTo>
                <a:lnTo>
                  <a:pt x="7738750" y="1456574"/>
                </a:lnTo>
                <a:cubicBezTo>
                  <a:pt x="7737328" y="1457741"/>
                  <a:pt x="7736297" y="1457914"/>
                  <a:pt x="7735619" y="1456320"/>
                </a:cubicBezTo>
                <a:cubicBezTo>
                  <a:pt x="7730006" y="1457852"/>
                  <a:pt x="7711662" y="1464787"/>
                  <a:pt x="7705072" y="1465768"/>
                </a:cubicBezTo>
                <a:lnTo>
                  <a:pt x="7696073" y="1462212"/>
                </a:lnTo>
                <a:lnTo>
                  <a:pt x="7692096" y="1462163"/>
                </a:lnTo>
                <a:lnTo>
                  <a:pt x="7674689" y="1477613"/>
                </a:lnTo>
                <a:lnTo>
                  <a:pt x="7665348" y="1483862"/>
                </a:lnTo>
                <a:lnTo>
                  <a:pt x="7606276" y="1538521"/>
                </a:lnTo>
                <a:lnTo>
                  <a:pt x="7504695" y="1566686"/>
                </a:lnTo>
                <a:cubicBezTo>
                  <a:pt x="7473718" y="1603709"/>
                  <a:pt x="7404436" y="1554658"/>
                  <a:pt x="7401270" y="1597361"/>
                </a:cubicBezTo>
                <a:cubicBezTo>
                  <a:pt x="7369238" y="1613154"/>
                  <a:pt x="7363418" y="1605164"/>
                  <a:pt x="7320321" y="1619535"/>
                </a:cubicBezTo>
                <a:cubicBezTo>
                  <a:pt x="7280514" y="1668809"/>
                  <a:pt x="7198683" y="1708462"/>
                  <a:pt x="7149526" y="1743630"/>
                </a:cubicBezTo>
                <a:cubicBezTo>
                  <a:pt x="7114410" y="1721934"/>
                  <a:pt x="7136043" y="1746476"/>
                  <a:pt x="7105391" y="1752328"/>
                </a:cubicBezTo>
                <a:cubicBezTo>
                  <a:pt x="7119677" y="1779725"/>
                  <a:pt x="7066212" y="1749779"/>
                  <a:pt x="7071654" y="1785091"/>
                </a:cubicBezTo>
                <a:cubicBezTo>
                  <a:pt x="7065905" y="1785038"/>
                  <a:pt x="7060161" y="1783873"/>
                  <a:pt x="7054359" y="1782439"/>
                </a:cubicBezTo>
                <a:lnTo>
                  <a:pt x="7051319" y="1781706"/>
                </a:lnTo>
                <a:lnTo>
                  <a:pt x="7040377" y="1784767"/>
                </a:lnTo>
                <a:lnTo>
                  <a:pt x="7035771" y="1778137"/>
                </a:lnTo>
                <a:lnTo>
                  <a:pt x="7018208" y="1777373"/>
                </a:lnTo>
                <a:cubicBezTo>
                  <a:pt x="7011866" y="1778247"/>
                  <a:pt x="7005318" y="1780539"/>
                  <a:pt x="6998493" y="1785098"/>
                </a:cubicBezTo>
                <a:cubicBezTo>
                  <a:pt x="6983689" y="1806072"/>
                  <a:pt x="6952865" y="1800516"/>
                  <a:pt x="6928288" y="1811732"/>
                </a:cubicBezTo>
                <a:lnTo>
                  <a:pt x="6917773" y="1820666"/>
                </a:lnTo>
                <a:lnTo>
                  <a:pt x="6881789" y="1828309"/>
                </a:lnTo>
                <a:lnTo>
                  <a:pt x="6879926" y="1830591"/>
                </a:lnTo>
                <a:cubicBezTo>
                  <a:pt x="6873880" y="1832712"/>
                  <a:pt x="6861049" y="1834739"/>
                  <a:pt x="6845508" y="1841035"/>
                </a:cubicBezTo>
                <a:lnTo>
                  <a:pt x="6786683" y="1868367"/>
                </a:lnTo>
                <a:lnTo>
                  <a:pt x="6773874" y="1863267"/>
                </a:lnTo>
                <a:lnTo>
                  <a:pt x="6771241" y="1859449"/>
                </a:lnTo>
                <a:lnTo>
                  <a:pt x="6755065" y="1866822"/>
                </a:lnTo>
                <a:lnTo>
                  <a:pt x="6740854" y="1865352"/>
                </a:lnTo>
                <a:lnTo>
                  <a:pt x="6730997" y="1874155"/>
                </a:lnTo>
                <a:lnTo>
                  <a:pt x="6714212" y="1876293"/>
                </a:lnTo>
                <a:cubicBezTo>
                  <a:pt x="6707919" y="1876308"/>
                  <a:pt x="6700834" y="1876122"/>
                  <a:pt x="6693130" y="1876808"/>
                </a:cubicBezTo>
                <a:lnTo>
                  <a:pt x="6674405" y="1873459"/>
                </a:lnTo>
                <a:lnTo>
                  <a:pt x="6647714" y="1878941"/>
                </a:lnTo>
                <a:cubicBezTo>
                  <a:pt x="6627122" y="1883360"/>
                  <a:pt x="6607220" y="1886896"/>
                  <a:pt x="6586613" y="1887053"/>
                </a:cubicBezTo>
                <a:cubicBezTo>
                  <a:pt x="6572205" y="1895536"/>
                  <a:pt x="6557706" y="1900239"/>
                  <a:pt x="6540424" y="1893269"/>
                </a:cubicBezTo>
                <a:cubicBezTo>
                  <a:pt x="6497538" y="1902769"/>
                  <a:pt x="6490601" y="1917381"/>
                  <a:pt x="6460034" y="1911286"/>
                </a:cubicBezTo>
                <a:cubicBezTo>
                  <a:pt x="6453811" y="1919532"/>
                  <a:pt x="6449254" y="1924158"/>
                  <a:pt x="6445449" y="1926499"/>
                </a:cubicBezTo>
                <a:cubicBezTo>
                  <a:pt x="6434030" y="1933525"/>
                  <a:pt x="6429411" y="1919994"/>
                  <a:pt x="6407092" y="1921993"/>
                </a:cubicBezTo>
                <a:cubicBezTo>
                  <a:pt x="6382682" y="1922166"/>
                  <a:pt x="6418607" y="1903450"/>
                  <a:pt x="6396332" y="1907025"/>
                </a:cubicBezTo>
                <a:cubicBezTo>
                  <a:pt x="6376015" y="1918727"/>
                  <a:pt x="6367614" y="1898795"/>
                  <a:pt x="6347048" y="1912130"/>
                </a:cubicBezTo>
                <a:cubicBezTo>
                  <a:pt x="6360109" y="1925598"/>
                  <a:pt x="6297691" y="1920276"/>
                  <a:pt x="6302270" y="1933613"/>
                </a:cubicBezTo>
                <a:cubicBezTo>
                  <a:pt x="6272680" y="1919839"/>
                  <a:pt x="6273323" y="1945036"/>
                  <a:pt x="6243078" y="1945644"/>
                </a:cubicBezTo>
                <a:cubicBezTo>
                  <a:pt x="6226744" y="1941607"/>
                  <a:pt x="6216828" y="1942552"/>
                  <a:pt x="6207738" y="1953011"/>
                </a:cubicBezTo>
                <a:cubicBezTo>
                  <a:pt x="6131633" y="1932600"/>
                  <a:pt x="6170923" y="1959774"/>
                  <a:pt x="6108781" y="1959474"/>
                </a:cubicBezTo>
                <a:lnTo>
                  <a:pt x="6103698" y="1959304"/>
                </a:lnTo>
                <a:lnTo>
                  <a:pt x="6087017" y="1969078"/>
                </a:lnTo>
                <a:cubicBezTo>
                  <a:pt x="6086783" y="1969912"/>
                  <a:pt x="6086547" y="1970745"/>
                  <a:pt x="6086313" y="1971580"/>
                </a:cubicBezTo>
                <a:lnTo>
                  <a:pt x="6024291" y="1966761"/>
                </a:lnTo>
                <a:lnTo>
                  <a:pt x="6016853" y="1970526"/>
                </a:lnTo>
                <a:lnTo>
                  <a:pt x="5975404" y="1961749"/>
                </a:lnTo>
                <a:lnTo>
                  <a:pt x="5954536" y="1960220"/>
                </a:lnTo>
                <a:lnTo>
                  <a:pt x="5917280" y="1954478"/>
                </a:lnTo>
                <a:lnTo>
                  <a:pt x="5914232" y="1956919"/>
                </a:lnTo>
                <a:lnTo>
                  <a:pt x="5906850" y="1954702"/>
                </a:lnTo>
                <a:lnTo>
                  <a:pt x="5901461" y="1957577"/>
                </a:lnTo>
                <a:lnTo>
                  <a:pt x="5895317" y="1956828"/>
                </a:lnTo>
                <a:cubicBezTo>
                  <a:pt x="5883595" y="1958629"/>
                  <a:pt x="5844137" y="1966833"/>
                  <a:pt x="5831128" y="1968382"/>
                </a:cubicBezTo>
                <a:lnTo>
                  <a:pt x="5817261" y="1966124"/>
                </a:lnTo>
                <a:lnTo>
                  <a:pt x="5806791" y="1974713"/>
                </a:lnTo>
                <a:lnTo>
                  <a:pt x="5762574" y="1976973"/>
                </a:lnTo>
                <a:lnTo>
                  <a:pt x="5747297" y="1970252"/>
                </a:lnTo>
                <a:lnTo>
                  <a:pt x="5733169" y="1965433"/>
                </a:lnTo>
                <a:lnTo>
                  <a:pt x="5731338" y="1965447"/>
                </a:lnTo>
                <a:lnTo>
                  <a:pt x="5712957" y="1965596"/>
                </a:lnTo>
                <a:lnTo>
                  <a:pt x="5678760" y="1965873"/>
                </a:lnTo>
                <a:cubicBezTo>
                  <a:pt x="5656934" y="1966331"/>
                  <a:pt x="5634795" y="1967772"/>
                  <a:pt x="5612457" y="1972287"/>
                </a:cubicBezTo>
                <a:cubicBezTo>
                  <a:pt x="5527023" y="1949966"/>
                  <a:pt x="5534401" y="1947926"/>
                  <a:pt x="5462439" y="1941766"/>
                </a:cubicBezTo>
                <a:cubicBezTo>
                  <a:pt x="5427425" y="1917624"/>
                  <a:pt x="5291183" y="1960519"/>
                  <a:pt x="5249426" y="1957993"/>
                </a:cubicBezTo>
                <a:cubicBezTo>
                  <a:pt x="5146406" y="1973328"/>
                  <a:pt x="4927624" y="2044719"/>
                  <a:pt x="4795460" y="2018541"/>
                </a:cubicBezTo>
                <a:cubicBezTo>
                  <a:pt x="4762844" y="2022395"/>
                  <a:pt x="4718233" y="2031407"/>
                  <a:pt x="4698875" y="2031693"/>
                </a:cubicBezTo>
                <a:lnTo>
                  <a:pt x="4635334" y="2035504"/>
                </a:lnTo>
                <a:lnTo>
                  <a:pt x="4529228" y="2076609"/>
                </a:lnTo>
                <a:cubicBezTo>
                  <a:pt x="4475152" y="2050383"/>
                  <a:pt x="4475600" y="2080729"/>
                  <a:pt x="4408461" y="2090939"/>
                </a:cubicBezTo>
                <a:cubicBezTo>
                  <a:pt x="4383821" y="2082708"/>
                  <a:pt x="4268804" y="2082966"/>
                  <a:pt x="4254651" y="2101730"/>
                </a:cubicBezTo>
                <a:cubicBezTo>
                  <a:pt x="4238862" y="2106286"/>
                  <a:pt x="4220313" y="2100544"/>
                  <a:pt x="4213233" y="2120326"/>
                </a:cubicBezTo>
                <a:cubicBezTo>
                  <a:pt x="4201430" y="2144259"/>
                  <a:pt x="4145731" y="2110137"/>
                  <a:pt x="4153938" y="2137520"/>
                </a:cubicBezTo>
                <a:cubicBezTo>
                  <a:pt x="4114396" y="2114195"/>
                  <a:pt x="4083806" y="2164553"/>
                  <a:pt x="4050969" y="2177971"/>
                </a:cubicBezTo>
                <a:cubicBezTo>
                  <a:pt x="4019767" y="2177378"/>
                  <a:pt x="4005088" y="2190554"/>
                  <a:pt x="3933162" y="2199509"/>
                </a:cubicBezTo>
                <a:cubicBezTo>
                  <a:pt x="3898830" y="2172322"/>
                  <a:pt x="3861284" y="2221170"/>
                  <a:pt x="3797609" y="2185813"/>
                </a:cubicBezTo>
                <a:cubicBezTo>
                  <a:pt x="3795667" y="2189772"/>
                  <a:pt x="3776702" y="2186188"/>
                  <a:pt x="3723511" y="2185401"/>
                </a:cubicBezTo>
                <a:cubicBezTo>
                  <a:pt x="3670320" y="2184613"/>
                  <a:pt x="3558625" y="2184230"/>
                  <a:pt x="3478465" y="2181087"/>
                </a:cubicBezTo>
                <a:cubicBezTo>
                  <a:pt x="3387474" y="2181789"/>
                  <a:pt x="3428499" y="2219948"/>
                  <a:pt x="3308996" y="2177978"/>
                </a:cubicBezTo>
                <a:cubicBezTo>
                  <a:pt x="3299910" y="2200517"/>
                  <a:pt x="3285785" y="2202748"/>
                  <a:pt x="3260282" y="2194479"/>
                </a:cubicBezTo>
                <a:cubicBezTo>
                  <a:pt x="3216295" y="2196427"/>
                  <a:pt x="3227371" y="2250251"/>
                  <a:pt x="3178557" y="2221451"/>
                </a:cubicBezTo>
                <a:cubicBezTo>
                  <a:pt x="3146795" y="2234329"/>
                  <a:pt x="3117401" y="2220418"/>
                  <a:pt x="3097074" y="2229837"/>
                </a:cubicBezTo>
                <a:lnTo>
                  <a:pt x="3029944" y="2248531"/>
                </a:lnTo>
                <a:cubicBezTo>
                  <a:pt x="2992804" y="2254069"/>
                  <a:pt x="2982389" y="2213943"/>
                  <a:pt x="2964870" y="2251389"/>
                </a:cubicBezTo>
                <a:lnTo>
                  <a:pt x="2931496" y="2243024"/>
                </a:lnTo>
                <a:lnTo>
                  <a:pt x="2892959" y="2233969"/>
                </a:lnTo>
                <a:cubicBezTo>
                  <a:pt x="2872669" y="2227791"/>
                  <a:pt x="2882203" y="2234774"/>
                  <a:pt x="2839074" y="2225008"/>
                </a:cubicBezTo>
                <a:cubicBezTo>
                  <a:pt x="2811442" y="2251884"/>
                  <a:pt x="2766379" y="2232117"/>
                  <a:pt x="2693779" y="2231570"/>
                </a:cubicBezTo>
                <a:lnTo>
                  <a:pt x="2523799" y="2236547"/>
                </a:lnTo>
                <a:cubicBezTo>
                  <a:pt x="2466172" y="2242686"/>
                  <a:pt x="2414634" y="2227724"/>
                  <a:pt x="2340069" y="2220699"/>
                </a:cubicBezTo>
                <a:cubicBezTo>
                  <a:pt x="2265503" y="2213674"/>
                  <a:pt x="2139796" y="2191971"/>
                  <a:pt x="2076408" y="2194398"/>
                </a:cubicBezTo>
                <a:cubicBezTo>
                  <a:pt x="2032508" y="2197562"/>
                  <a:pt x="2027933" y="2185141"/>
                  <a:pt x="1983593" y="2219360"/>
                </a:cubicBezTo>
                <a:cubicBezTo>
                  <a:pt x="1947094" y="2209205"/>
                  <a:pt x="1890960" y="2218305"/>
                  <a:pt x="1853105" y="2214141"/>
                </a:cubicBezTo>
                <a:cubicBezTo>
                  <a:pt x="1825748" y="2216625"/>
                  <a:pt x="1783192" y="2179879"/>
                  <a:pt x="1748511" y="2178472"/>
                </a:cubicBezTo>
                <a:cubicBezTo>
                  <a:pt x="1703498" y="2196202"/>
                  <a:pt x="1694831" y="2157630"/>
                  <a:pt x="1633422" y="2143415"/>
                </a:cubicBezTo>
                <a:cubicBezTo>
                  <a:pt x="1607630" y="2161065"/>
                  <a:pt x="1579060" y="2145077"/>
                  <a:pt x="1558946" y="2128843"/>
                </a:cubicBezTo>
                <a:cubicBezTo>
                  <a:pt x="1499069" y="2134267"/>
                  <a:pt x="1452565" y="2133855"/>
                  <a:pt x="1385344" y="2124817"/>
                </a:cubicBezTo>
                <a:cubicBezTo>
                  <a:pt x="1312492" y="2145463"/>
                  <a:pt x="1299315" y="2122756"/>
                  <a:pt x="1227473" y="2113291"/>
                </a:cubicBezTo>
                <a:cubicBezTo>
                  <a:pt x="1199075" y="2120045"/>
                  <a:pt x="1149241" y="2095660"/>
                  <a:pt x="1088711" y="2097947"/>
                </a:cubicBezTo>
                <a:cubicBezTo>
                  <a:pt x="1048569" y="2095382"/>
                  <a:pt x="1091396" y="2061344"/>
                  <a:pt x="939259" y="2073411"/>
                </a:cubicBezTo>
                <a:cubicBezTo>
                  <a:pt x="930603" y="2080267"/>
                  <a:pt x="912274" y="2072716"/>
                  <a:pt x="914345" y="2063135"/>
                </a:cubicBezTo>
                <a:cubicBezTo>
                  <a:pt x="904674" y="2065915"/>
                  <a:pt x="881392" y="2083881"/>
                  <a:pt x="879393" y="2068419"/>
                </a:cubicBezTo>
                <a:cubicBezTo>
                  <a:pt x="831068" y="2065554"/>
                  <a:pt x="782797" y="2073516"/>
                  <a:pt x="739242" y="2091539"/>
                </a:cubicBezTo>
                <a:cubicBezTo>
                  <a:pt x="713063" y="2085924"/>
                  <a:pt x="685973" y="2097939"/>
                  <a:pt x="628509" y="2108134"/>
                </a:cubicBezTo>
                <a:cubicBezTo>
                  <a:pt x="575136" y="2076613"/>
                  <a:pt x="570057" y="2131408"/>
                  <a:pt x="508046" y="2109851"/>
                </a:cubicBezTo>
                <a:cubicBezTo>
                  <a:pt x="473420" y="2105939"/>
                  <a:pt x="433697" y="2091842"/>
                  <a:pt x="408793" y="2105335"/>
                </a:cubicBezTo>
                <a:cubicBezTo>
                  <a:pt x="383633" y="2099507"/>
                  <a:pt x="299763" y="2118030"/>
                  <a:pt x="259142" y="2115883"/>
                </a:cubicBezTo>
                <a:cubicBezTo>
                  <a:pt x="191085" y="2103328"/>
                  <a:pt x="127146" y="2128850"/>
                  <a:pt x="91266" y="2135533"/>
                </a:cubicBezTo>
                <a:cubicBezTo>
                  <a:pt x="55346" y="2131669"/>
                  <a:pt x="37547" y="2122850"/>
                  <a:pt x="12251" y="2121489"/>
                </a:cubicBezTo>
                <a:lnTo>
                  <a:pt x="0" y="2122164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2251A9D-EE41-4021-E683-AE0ABAEAA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7" y="609600"/>
            <a:ext cx="5915197" cy="133051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l-PL" sz="3200">
                <a:latin typeface="Calibri"/>
                <a:ea typeface="Calibri"/>
                <a:cs typeface="Calibri"/>
              </a:rPr>
              <a:t>Dożynkowe aktywności dla zdrowotności</a:t>
            </a:r>
            <a:r>
              <a:rPr lang="pl-PL" sz="3200" cap="all">
                <a:latin typeface="Calibri"/>
                <a:ea typeface="Calibri"/>
                <a:cs typeface="Calibri"/>
              </a:rPr>
              <a:t>(Kwota dofinansowania z budżetu gminy – 25.000,00 zł) </a:t>
            </a:r>
            <a:endParaRPr lang="pl-PL" sz="3200" dirty="0">
              <a:latin typeface="Calibri"/>
              <a:ea typeface="Calibri"/>
              <a:cs typeface="Calibri"/>
            </a:endParaRPr>
          </a:p>
          <a:p>
            <a:endParaRPr lang="pl-PL" sz="3200" dirty="0">
              <a:latin typeface="Calibri"/>
              <a:ea typeface="Calibri"/>
              <a:cs typeface="Calibri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1E31ED4-AE5C-CBDE-F832-5C555BA37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7" y="2549718"/>
            <a:ext cx="5747857" cy="355296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pl-PL" sz="1400" u="sng">
                <a:latin typeface="Calibri"/>
                <a:ea typeface="Calibri"/>
                <a:cs typeface="Calibri"/>
              </a:rPr>
              <a:t>TERMIN ZADANIA: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>
                <a:latin typeface="Calibri"/>
                <a:ea typeface="Calibri"/>
                <a:cs typeface="Calibri"/>
              </a:rPr>
              <a:t>OD 1 lipca DO 23 sierpnia 2026 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 b="1">
                <a:latin typeface="Calibri"/>
                <a:ea typeface="Calibri"/>
                <a:cs typeface="Calibri"/>
              </a:rPr>
              <a:t>23 sierpnia 2026 - PIKNIK RODZINNY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>
                <a:latin typeface="Calibri"/>
                <a:ea typeface="Calibri"/>
                <a:cs typeface="Calibri"/>
              </a:rPr>
              <a:t>WYSTĘP GRUPY FOLKOWEJ I LOKALNYCH ZESPOŁÓW ARTYSTYCZNYCH DĘMUCHAŃCE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>
                <a:latin typeface="Calibri"/>
                <a:ea typeface="Calibri"/>
                <a:cs typeface="Calibri"/>
              </a:rPr>
              <a:t>WARSZTATY TWORZENIA DEKORACJI I OZDÓB Z NATURALNYCH KWIATÓW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>
                <a:latin typeface="Calibri"/>
                <a:ea typeface="Calibri"/>
                <a:cs typeface="Calibri"/>
              </a:rPr>
              <a:t>MIĘDZYPOKOLENIOWE WARSZTATY RĘKODZIELNICZE I PLASTYCZNE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>
                <a:latin typeface="Calibri"/>
                <a:ea typeface="Calibri"/>
                <a:cs typeface="Calibri"/>
              </a:rPr>
              <a:t>POKAZ POMOCY PRZEDMEDYCZNEJ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>
                <a:latin typeface="Calibri"/>
                <a:ea typeface="Calibri"/>
                <a:cs typeface="Calibri"/>
              </a:rPr>
              <a:t>GRY I ZABAWY DLA DZIECI POD OKIEM KREATYWNYCH ANIMATORÓW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r>
              <a:rPr lang="pl-PL" sz="1400" cap="all">
                <a:latin typeface="Calibri"/>
                <a:ea typeface="Calibri"/>
                <a:cs typeface="Calibri"/>
              </a:rPr>
              <a:t>warsztaty, wykłady, pogadanki na temat zdrowego odżywiania, skutków nadużywania alkoholu, narkotyków</a:t>
            </a:r>
            <a:endParaRPr lang="pl-PL" sz="1400" dirty="0">
              <a:latin typeface="Calibri"/>
              <a:ea typeface="Calibri"/>
              <a:cs typeface="Calibri"/>
            </a:endParaRPr>
          </a:p>
          <a:p>
            <a:endParaRPr lang="pl-PL" sz="1400" dirty="0">
              <a:latin typeface="Calibri"/>
              <a:ea typeface="Calibri"/>
              <a:cs typeface="Calibri"/>
            </a:endParaRPr>
          </a:p>
          <a:p>
            <a:endParaRPr lang="pl-PL" sz="1400" dirty="0">
              <a:latin typeface="Calibri"/>
              <a:ea typeface="Calibri"/>
              <a:cs typeface="Calibri"/>
            </a:endParaRPr>
          </a:p>
          <a:p>
            <a:endParaRPr lang="pl-PL" sz="1400" dirty="0">
              <a:latin typeface="Calibri"/>
              <a:ea typeface="Calibri"/>
              <a:cs typeface="Calibri"/>
            </a:endParaRPr>
          </a:p>
        </p:txBody>
      </p:sp>
      <p:sp>
        <p:nvSpPr>
          <p:cNvPr id="22" name="Freeform: Shape 13">
            <a:extLst>
              <a:ext uri="{FF2B5EF4-FFF2-40B4-BE49-F238E27FC236}">
                <a16:creationId xmlns:a16="http://schemas.microsoft.com/office/drawing/2014/main" id="{6BFFEA99-E831-4C3B-8D16-0EA4AB33F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5584" y="610517"/>
            <a:ext cx="4010943" cy="5636963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55DD637-DA99-F26B-556E-C28A3FEB63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960" b="1"/>
          <a:stretch>
            <a:fillRect/>
          </a:stretch>
        </p:blipFill>
        <p:spPr>
          <a:xfrm>
            <a:off x="7761092" y="771383"/>
            <a:ext cx="3684567" cy="5311922"/>
          </a:xfrm>
          <a:prstGeom prst="rect">
            <a:avLst/>
          </a:prstGeom>
        </p:spPr>
      </p:pic>
      <p:sp>
        <p:nvSpPr>
          <p:cNvPr id="23" name="Freeform: Shape 15">
            <a:extLst>
              <a:ext uri="{FF2B5EF4-FFF2-40B4-BE49-F238E27FC236}">
                <a16:creationId xmlns:a16="http://schemas.microsoft.com/office/drawing/2014/main" id="{3B9FD11D-7561-43C8-BE54-00D7DCF0E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5391" y="5800300"/>
            <a:ext cx="5736610" cy="1057702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4114838 w 5741575"/>
              <a:gd name="connsiteY74" fmla="*/ 238165 h 955271"/>
              <a:gd name="connsiteX75" fmla="*/ 4271023 w 5741575"/>
              <a:gd name="connsiteY75" fmla="*/ 241959 h 955271"/>
              <a:gd name="connsiteX76" fmla="*/ 4367397 w 5741575"/>
              <a:gd name="connsiteY76" fmla="*/ 271442 h 955271"/>
              <a:gd name="connsiteX77" fmla="*/ 4495366 w 5741575"/>
              <a:gd name="connsiteY77" fmla="*/ 271618 h 955271"/>
              <a:gd name="connsiteX78" fmla="*/ 4517347 w 5741575"/>
              <a:gd name="connsiteY78" fmla="*/ 275639 h 955271"/>
              <a:gd name="connsiteX79" fmla="*/ 4546116 w 5741575"/>
              <a:gd name="connsiteY79" fmla="*/ 268568 h 955271"/>
              <a:gd name="connsiteX80" fmla="*/ 4661259 w 5741575"/>
              <a:gd name="connsiteY80" fmla="*/ 238966 h 955271"/>
              <a:gd name="connsiteX81" fmla="*/ 4750403 w 5741575"/>
              <a:gd name="connsiteY81" fmla="*/ 204364 h 955271"/>
              <a:gd name="connsiteX82" fmla="*/ 4867614 w 5741575"/>
              <a:gd name="connsiteY82" fmla="*/ 208668 h 955271"/>
              <a:gd name="connsiteX83" fmla="*/ 4937036 w 5741575"/>
              <a:gd name="connsiteY83" fmla="*/ 195446 h 955271"/>
              <a:gd name="connsiteX84" fmla="*/ 5047626 w 5741575"/>
              <a:gd name="connsiteY84" fmla="*/ 149604 h 955271"/>
              <a:gd name="connsiteX85" fmla="*/ 5200247 w 5741575"/>
              <a:gd name="connsiteY85" fmla="*/ 142695 h 955271"/>
              <a:gd name="connsiteX86" fmla="*/ 5235691 w 5741575"/>
              <a:gd name="connsiteY86" fmla="*/ 173330 h 955271"/>
              <a:gd name="connsiteX87" fmla="*/ 5280133 w 5741575"/>
              <a:gd name="connsiteY87" fmla="*/ 189342 h 955271"/>
              <a:gd name="connsiteX88" fmla="*/ 5291963 w 5741575"/>
              <a:gd name="connsiteY88" fmla="*/ 139446 h 955271"/>
              <a:gd name="connsiteX89" fmla="*/ 5418472 w 5741575"/>
              <a:gd name="connsiteY89" fmla="*/ 89163 h 955271"/>
              <a:gd name="connsiteX90" fmla="*/ 5482354 w 5741575"/>
              <a:gd name="connsiteY90" fmla="*/ 69470 h 955271"/>
              <a:gd name="connsiteX91" fmla="*/ 5583280 w 5741575"/>
              <a:gd name="connsiteY91" fmla="*/ 49787 h 955271"/>
              <a:gd name="connsiteX92" fmla="*/ 5613766 w 5741575"/>
              <a:gd name="connsiteY92" fmla="*/ 41855 h 955271"/>
              <a:gd name="connsiteX93" fmla="*/ 5684952 w 5741575"/>
              <a:gd name="connsiteY93" fmla="*/ 26088 h 955271"/>
              <a:gd name="connsiteX94" fmla="*/ 5741575 w 5741575"/>
              <a:gd name="connsiteY94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873778 w 5741575"/>
              <a:gd name="connsiteY38" fmla="*/ 530130 h 955271"/>
              <a:gd name="connsiteX39" fmla="*/ 1988411 w 5741575"/>
              <a:gd name="connsiteY39" fmla="*/ 491599 h 955271"/>
              <a:gd name="connsiteX40" fmla="*/ 2085507 w 5741575"/>
              <a:gd name="connsiteY40" fmla="*/ 498527 h 955271"/>
              <a:gd name="connsiteX41" fmla="*/ 2090767 w 5741575"/>
              <a:gd name="connsiteY41" fmla="*/ 490616 h 955271"/>
              <a:gd name="connsiteX42" fmla="*/ 2151143 w 5741575"/>
              <a:gd name="connsiteY42" fmla="*/ 478332 h 955271"/>
              <a:gd name="connsiteX43" fmla="*/ 2378710 w 5741575"/>
              <a:gd name="connsiteY43" fmla="*/ 477570 h 955271"/>
              <a:gd name="connsiteX44" fmla="*/ 2496256 w 5741575"/>
              <a:gd name="connsiteY44" fmla="*/ 452396 h 955271"/>
              <a:gd name="connsiteX45" fmla="*/ 2535387 w 5741575"/>
              <a:gd name="connsiteY45" fmla="*/ 436645 h 955271"/>
              <a:gd name="connsiteX46" fmla="*/ 2601109 w 5741575"/>
              <a:gd name="connsiteY46" fmla="*/ 410678 h 955271"/>
              <a:gd name="connsiteX47" fmla="*/ 2643855 w 5741575"/>
              <a:gd name="connsiteY47" fmla="*/ 374482 h 955271"/>
              <a:gd name="connsiteX48" fmla="*/ 2657726 w 5741575"/>
              <a:gd name="connsiteY48" fmla="*/ 365841 h 955271"/>
              <a:gd name="connsiteX49" fmla="*/ 2687125 w 5741575"/>
              <a:gd name="connsiteY49" fmla="*/ 366820 h 955271"/>
              <a:gd name="connsiteX50" fmla="*/ 2697479 w 5741575"/>
              <a:gd name="connsiteY50" fmla="*/ 361430 h 955271"/>
              <a:gd name="connsiteX51" fmla="*/ 2701547 w 5741575"/>
              <a:gd name="connsiteY51" fmla="*/ 361545 h 955271"/>
              <a:gd name="connsiteX52" fmla="*/ 2711054 w 5741575"/>
              <a:gd name="connsiteY52" fmla="*/ 360597 h 955271"/>
              <a:gd name="connsiteX53" fmla="*/ 2710438 w 5741575"/>
              <a:gd name="connsiteY53" fmla="*/ 366958 h 955271"/>
              <a:gd name="connsiteX54" fmla="*/ 2722936 w 5741575"/>
              <a:gd name="connsiteY54" fmla="*/ 377633 h 955271"/>
              <a:gd name="connsiteX55" fmla="*/ 2777227 w 5741575"/>
              <a:gd name="connsiteY55" fmla="*/ 368972 h 955271"/>
              <a:gd name="connsiteX56" fmla="*/ 2779510 w 5741575"/>
              <a:gd name="connsiteY56" fmla="*/ 361652 h 955271"/>
              <a:gd name="connsiteX57" fmla="*/ 2786278 w 5741575"/>
              <a:gd name="connsiteY57" fmla="*/ 359869 h 955271"/>
              <a:gd name="connsiteX58" fmla="*/ 2792101 w 5741575"/>
              <a:gd name="connsiteY58" fmla="*/ 365927 h 955271"/>
              <a:gd name="connsiteX59" fmla="*/ 2885545 w 5741575"/>
              <a:gd name="connsiteY59" fmla="*/ 372818 h 955271"/>
              <a:gd name="connsiteX60" fmla="*/ 3009558 w 5741575"/>
              <a:gd name="connsiteY60" fmla="*/ 370573 h 955271"/>
              <a:gd name="connsiteX61" fmla="*/ 3095010 w 5741575"/>
              <a:gd name="connsiteY61" fmla="*/ 332454 h 955271"/>
              <a:gd name="connsiteX62" fmla="*/ 3103742 w 5741575"/>
              <a:gd name="connsiteY62" fmla="*/ 337974 h 955271"/>
              <a:gd name="connsiteX63" fmla="*/ 3165093 w 5741575"/>
              <a:gd name="connsiteY63" fmla="*/ 329459 h 955271"/>
              <a:gd name="connsiteX64" fmla="*/ 3373785 w 5741575"/>
              <a:gd name="connsiteY64" fmla="*/ 255680 h 955271"/>
              <a:gd name="connsiteX65" fmla="*/ 3493851 w 5741575"/>
              <a:gd name="connsiteY65" fmla="*/ 240255 h 955271"/>
              <a:gd name="connsiteX66" fmla="*/ 3537470 w 5741575"/>
              <a:gd name="connsiteY66" fmla="*/ 241867 h 955271"/>
              <a:gd name="connsiteX67" fmla="*/ 3610489 w 5741575"/>
              <a:gd name="connsiteY67" fmla="*/ 244128 h 955271"/>
              <a:gd name="connsiteX68" fmla="*/ 3667539 w 5741575"/>
              <a:gd name="connsiteY68" fmla="*/ 263271 h 955271"/>
              <a:gd name="connsiteX69" fmla="*/ 3727614 w 5741575"/>
              <a:gd name="connsiteY69" fmla="*/ 258245 h 955271"/>
              <a:gd name="connsiteX70" fmla="*/ 3738369 w 5741575"/>
              <a:gd name="connsiteY70" fmla="*/ 234506 h 955271"/>
              <a:gd name="connsiteX71" fmla="*/ 3803670 w 5741575"/>
              <a:gd name="connsiteY71" fmla="*/ 236457 h 955271"/>
              <a:gd name="connsiteX72" fmla="*/ 3903080 w 5741575"/>
              <a:gd name="connsiteY72" fmla="*/ 241890 h 955271"/>
              <a:gd name="connsiteX73" fmla="*/ 4114838 w 5741575"/>
              <a:gd name="connsiteY73" fmla="*/ 238165 h 955271"/>
              <a:gd name="connsiteX74" fmla="*/ 4271023 w 5741575"/>
              <a:gd name="connsiteY74" fmla="*/ 241959 h 955271"/>
              <a:gd name="connsiteX75" fmla="*/ 4367397 w 5741575"/>
              <a:gd name="connsiteY75" fmla="*/ 271442 h 955271"/>
              <a:gd name="connsiteX76" fmla="*/ 4495366 w 5741575"/>
              <a:gd name="connsiteY76" fmla="*/ 271618 h 955271"/>
              <a:gd name="connsiteX77" fmla="*/ 4517347 w 5741575"/>
              <a:gd name="connsiteY77" fmla="*/ 275639 h 955271"/>
              <a:gd name="connsiteX78" fmla="*/ 4546116 w 5741575"/>
              <a:gd name="connsiteY78" fmla="*/ 268568 h 955271"/>
              <a:gd name="connsiteX79" fmla="*/ 4661259 w 5741575"/>
              <a:gd name="connsiteY79" fmla="*/ 238966 h 955271"/>
              <a:gd name="connsiteX80" fmla="*/ 4750403 w 5741575"/>
              <a:gd name="connsiteY80" fmla="*/ 204364 h 955271"/>
              <a:gd name="connsiteX81" fmla="*/ 4867614 w 5741575"/>
              <a:gd name="connsiteY81" fmla="*/ 208668 h 955271"/>
              <a:gd name="connsiteX82" fmla="*/ 4937036 w 5741575"/>
              <a:gd name="connsiteY82" fmla="*/ 195446 h 955271"/>
              <a:gd name="connsiteX83" fmla="*/ 5047626 w 5741575"/>
              <a:gd name="connsiteY83" fmla="*/ 149604 h 955271"/>
              <a:gd name="connsiteX84" fmla="*/ 5200247 w 5741575"/>
              <a:gd name="connsiteY84" fmla="*/ 142695 h 955271"/>
              <a:gd name="connsiteX85" fmla="*/ 5235691 w 5741575"/>
              <a:gd name="connsiteY85" fmla="*/ 173330 h 955271"/>
              <a:gd name="connsiteX86" fmla="*/ 5280133 w 5741575"/>
              <a:gd name="connsiteY86" fmla="*/ 189342 h 955271"/>
              <a:gd name="connsiteX87" fmla="*/ 5291963 w 5741575"/>
              <a:gd name="connsiteY87" fmla="*/ 139446 h 955271"/>
              <a:gd name="connsiteX88" fmla="*/ 5418472 w 5741575"/>
              <a:gd name="connsiteY88" fmla="*/ 89163 h 955271"/>
              <a:gd name="connsiteX89" fmla="*/ 5482354 w 5741575"/>
              <a:gd name="connsiteY89" fmla="*/ 69470 h 955271"/>
              <a:gd name="connsiteX90" fmla="*/ 5583280 w 5741575"/>
              <a:gd name="connsiteY90" fmla="*/ 49787 h 955271"/>
              <a:gd name="connsiteX91" fmla="*/ 5613766 w 5741575"/>
              <a:gd name="connsiteY91" fmla="*/ 41855 h 955271"/>
              <a:gd name="connsiteX92" fmla="*/ 5684952 w 5741575"/>
              <a:gd name="connsiteY92" fmla="*/ 26088 h 955271"/>
              <a:gd name="connsiteX93" fmla="*/ 5741575 w 5741575"/>
              <a:gd name="connsiteY93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924063 w 5741575"/>
              <a:gd name="connsiteY24" fmla="*/ 770210 h 955271"/>
              <a:gd name="connsiteX25" fmla="*/ 1212574 w 5741575"/>
              <a:gd name="connsiteY25" fmla="*/ 724238 h 955271"/>
              <a:gd name="connsiteX26" fmla="*/ 1280768 w 5741575"/>
              <a:gd name="connsiteY26" fmla="*/ 699122 h 955271"/>
              <a:gd name="connsiteX27" fmla="*/ 1352027 w 5741575"/>
              <a:gd name="connsiteY27" fmla="*/ 704323 h 955271"/>
              <a:gd name="connsiteX28" fmla="*/ 1374314 w 5741575"/>
              <a:gd name="connsiteY28" fmla="*/ 688815 h 955271"/>
              <a:gd name="connsiteX29" fmla="*/ 1378034 w 5741575"/>
              <a:gd name="connsiteY29" fmla="*/ 685842 h 955271"/>
              <a:gd name="connsiteX30" fmla="*/ 1395604 w 5741575"/>
              <a:gd name="connsiteY30" fmla="*/ 680460 h 955271"/>
              <a:gd name="connsiteX31" fmla="*/ 1397206 w 5741575"/>
              <a:gd name="connsiteY31" fmla="*/ 670793 h 955271"/>
              <a:gd name="connsiteX32" fmla="*/ 1421250 w 5741575"/>
              <a:gd name="connsiteY32" fmla="*/ 656855 h 955271"/>
              <a:gd name="connsiteX33" fmla="*/ 1454524 w 5741575"/>
              <a:gd name="connsiteY33" fmla="*/ 649224 h 955271"/>
              <a:gd name="connsiteX34" fmla="*/ 1616217 w 5741575"/>
              <a:gd name="connsiteY34" fmla="*/ 622107 h 955271"/>
              <a:gd name="connsiteX35" fmla="*/ 1710928 w 5741575"/>
              <a:gd name="connsiteY35" fmla="*/ 600666 h 955271"/>
              <a:gd name="connsiteX36" fmla="*/ 1743718 w 5741575"/>
              <a:gd name="connsiteY36" fmla="*/ 584327 h 955271"/>
              <a:gd name="connsiteX37" fmla="*/ 1873778 w 5741575"/>
              <a:gd name="connsiteY37" fmla="*/ 530130 h 955271"/>
              <a:gd name="connsiteX38" fmla="*/ 1988411 w 5741575"/>
              <a:gd name="connsiteY38" fmla="*/ 491599 h 955271"/>
              <a:gd name="connsiteX39" fmla="*/ 2085507 w 5741575"/>
              <a:gd name="connsiteY39" fmla="*/ 498527 h 955271"/>
              <a:gd name="connsiteX40" fmla="*/ 2090767 w 5741575"/>
              <a:gd name="connsiteY40" fmla="*/ 490616 h 955271"/>
              <a:gd name="connsiteX41" fmla="*/ 2151143 w 5741575"/>
              <a:gd name="connsiteY41" fmla="*/ 478332 h 955271"/>
              <a:gd name="connsiteX42" fmla="*/ 2378710 w 5741575"/>
              <a:gd name="connsiteY42" fmla="*/ 477570 h 955271"/>
              <a:gd name="connsiteX43" fmla="*/ 2496256 w 5741575"/>
              <a:gd name="connsiteY43" fmla="*/ 452396 h 955271"/>
              <a:gd name="connsiteX44" fmla="*/ 2535387 w 5741575"/>
              <a:gd name="connsiteY44" fmla="*/ 436645 h 955271"/>
              <a:gd name="connsiteX45" fmla="*/ 2601109 w 5741575"/>
              <a:gd name="connsiteY45" fmla="*/ 410678 h 955271"/>
              <a:gd name="connsiteX46" fmla="*/ 2643855 w 5741575"/>
              <a:gd name="connsiteY46" fmla="*/ 374482 h 955271"/>
              <a:gd name="connsiteX47" fmla="*/ 2657726 w 5741575"/>
              <a:gd name="connsiteY47" fmla="*/ 365841 h 955271"/>
              <a:gd name="connsiteX48" fmla="*/ 2687125 w 5741575"/>
              <a:gd name="connsiteY48" fmla="*/ 366820 h 955271"/>
              <a:gd name="connsiteX49" fmla="*/ 2697479 w 5741575"/>
              <a:gd name="connsiteY49" fmla="*/ 361430 h 955271"/>
              <a:gd name="connsiteX50" fmla="*/ 2701547 w 5741575"/>
              <a:gd name="connsiteY50" fmla="*/ 361545 h 955271"/>
              <a:gd name="connsiteX51" fmla="*/ 2711054 w 5741575"/>
              <a:gd name="connsiteY51" fmla="*/ 360597 h 955271"/>
              <a:gd name="connsiteX52" fmla="*/ 2710438 w 5741575"/>
              <a:gd name="connsiteY52" fmla="*/ 366958 h 955271"/>
              <a:gd name="connsiteX53" fmla="*/ 2722936 w 5741575"/>
              <a:gd name="connsiteY53" fmla="*/ 377633 h 955271"/>
              <a:gd name="connsiteX54" fmla="*/ 2777227 w 5741575"/>
              <a:gd name="connsiteY54" fmla="*/ 368972 h 955271"/>
              <a:gd name="connsiteX55" fmla="*/ 2779510 w 5741575"/>
              <a:gd name="connsiteY55" fmla="*/ 361652 h 955271"/>
              <a:gd name="connsiteX56" fmla="*/ 2786278 w 5741575"/>
              <a:gd name="connsiteY56" fmla="*/ 359869 h 955271"/>
              <a:gd name="connsiteX57" fmla="*/ 2792101 w 5741575"/>
              <a:gd name="connsiteY57" fmla="*/ 365927 h 955271"/>
              <a:gd name="connsiteX58" fmla="*/ 2885545 w 5741575"/>
              <a:gd name="connsiteY58" fmla="*/ 372818 h 955271"/>
              <a:gd name="connsiteX59" fmla="*/ 3009558 w 5741575"/>
              <a:gd name="connsiteY59" fmla="*/ 370573 h 955271"/>
              <a:gd name="connsiteX60" fmla="*/ 3095010 w 5741575"/>
              <a:gd name="connsiteY60" fmla="*/ 332454 h 955271"/>
              <a:gd name="connsiteX61" fmla="*/ 3103742 w 5741575"/>
              <a:gd name="connsiteY61" fmla="*/ 337974 h 955271"/>
              <a:gd name="connsiteX62" fmla="*/ 3165093 w 5741575"/>
              <a:gd name="connsiteY62" fmla="*/ 329459 h 955271"/>
              <a:gd name="connsiteX63" fmla="*/ 3373785 w 5741575"/>
              <a:gd name="connsiteY63" fmla="*/ 255680 h 955271"/>
              <a:gd name="connsiteX64" fmla="*/ 3493851 w 5741575"/>
              <a:gd name="connsiteY64" fmla="*/ 240255 h 955271"/>
              <a:gd name="connsiteX65" fmla="*/ 3537470 w 5741575"/>
              <a:gd name="connsiteY65" fmla="*/ 241867 h 955271"/>
              <a:gd name="connsiteX66" fmla="*/ 3610489 w 5741575"/>
              <a:gd name="connsiteY66" fmla="*/ 244128 h 955271"/>
              <a:gd name="connsiteX67" fmla="*/ 3667539 w 5741575"/>
              <a:gd name="connsiteY67" fmla="*/ 263271 h 955271"/>
              <a:gd name="connsiteX68" fmla="*/ 3727614 w 5741575"/>
              <a:gd name="connsiteY68" fmla="*/ 258245 h 955271"/>
              <a:gd name="connsiteX69" fmla="*/ 3738369 w 5741575"/>
              <a:gd name="connsiteY69" fmla="*/ 234506 h 955271"/>
              <a:gd name="connsiteX70" fmla="*/ 3803670 w 5741575"/>
              <a:gd name="connsiteY70" fmla="*/ 236457 h 955271"/>
              <a:gd name="connsiteX71" fmla="*/ 3903080 w 5741575"/>
              <a:gd name="connsiteY71" fmla="*/ 241890 h 955271"/>
              <a:gd name="connsiteX72" fmla="*/ 4114838 w 5741575"/>
              <a:gd name="connsiteY72" fmla="*/ 238165 h 955271"/>
              <a:gd name="connsiteX73" fmla="*/ 4271023 w 5741575"/>
              <a:gd name="connsiteY73" fmla="*/ 241959 h 955271"/>
              <a:gd name="connsiteX74" fmla="*/ 4367397 w 5741575"/>
              <a:gd name="connsiteY74" fmla="*/ 271442 h 955271"/>
              <a:gd name="connsiteX75" fmla="*/ 4495366 w 5741575"/>
              <a:gd name="connsiteY75" fmla="*/ 271618 h 955271"/>
              <a:gd name="connsiteX76" fmla="*/ 4517347 w 5741575"/>
              <a:gd name="connsiteY76" fmla="*/ 275639 h 955271"/>
              <a:gd name="connsiteX77" fmla="*/ 4546116 w 5741575"/>
              <a:gd name="connsiteY77" fmla="*/ 268568 h 955271"/>
              <a:gd name="connsiteX78" fmla="*/ 4661259 w 5741575"/>
              <a:gd name="connsiteY78" fmla="*/ 238966 h 955271"/>
              <a:gd name="connsiteX79" fmla="*/ 4750403 w 5741575"/>
              <a:gd name="connsiteY79" fmla="*/ 204364 h 955271"/>
              <a:gd name="connsiteX80" fmla="*/ 4867614 w 5741575"/>
              <a:gd name="connsiteY80" fmla="*/ 208668 h 955271"/>
              <a:gd name="connsiteX81" fmla="*/ 4937036 w 5741575"/>
              <a:gd name="connsiteY81" fmla="*/ 195446 h 955271"/>
              <a:gd name="connsiteX82" fmla="*/ 5047626 w 5741575"/>
              <a:gd name="connsiteY82" fmla="*/ 149604 h 955271"/>
              <a:gd name="connsiteX83" fmla="*/ 5200247 w 5741575"/>
              <a:gd name="connsiteY83" fmla="*/ 142695 h 955271"/>
              <a:gd name="connsiteX84" fmla="*/ 5235691 w 5741575"/>
              <a:gd name="connsiteY84" fmla="*/ 173330 h 955271"/>
              <a:gd name="connsiteX85" fmla="*/ 5280133 w 5741575"/>
              <a:gd name="connsiteY85" fmla="*/ 189342 h 955271"/>
              <a:gd name="connsiteX86" fmla="*/ 5291963 w 5741575"/>
              <a:gd name="connsiteY86" fmla="*/ 139446 h 955271"/>
              <a:gd name="connsiteX87" fmla="*/ 5418472 w 5741575"/>
              <a:gd name="connsiteY87" fmla="*/ 89163 h 955271"/>
              <a:gd name="connsiteX88" fmla="*/ 5482354 w 5741575"/>
              <a:gd name="connsiteY88" fmla="*/ 69470 h 955271"/>
              <a:gd name="connsiteX89" fmla="*/ 5583280 w 5741575"/>
              <a:gd name="connsiteY89" fmla="*/ 49787 h 955271"/>
              <a:gd name="connsiteX90" fmla="*/ 5613766 w 5741575"/>
              <a:gd name="connsiteY90" fmla="*/ 41855 h 955271"/>
              <a:gd name="connsiteX91" fmla="*/ 5684952 w 5741575"/>
              <a:gd name="connsiteY91" fmla="*/ 26088 h 955271"/>
              <a:gd name="connsiteX92" fmla="*/ 5741575 w 5741575"/>
              <a:gd name="connsiteY9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924063 w 5741575"/>
              <a:gd name="connsiteY24" fmla="*/ 770210 h 955271"/>
              <a:gd name="connsiteX25" fmla="*/ 1212574 w 5741575"/>
              <a:gd name="connsiteY25" fmla="*/ 724238 h 955271"/>
              <a:gd name="connsiteX26" fmla="*/ 1280768 w 5741575"/>
              <a:gd name="connsiteY26" fmla="*/ 699122 h 955271"/>
              <a:gd name="connsiteX27" fmla="*/ 1352027 w 5741575"/>
              <a:gd name="connsiteY27" fmla="*/ 704323 h 955271"/>
              <a:gd name="connsiteX28" fmla="*/ 1374314 w 5741575"/>
              <a:gd name="connsiteY28" fmla="*/ 688815 h 955271"/>
              <a:gd name="connsiteX29" fmla="*/ 1378034 w 5741575"/>
              <a:gd name="connsiteY29" fmla="*/ 685842 h 955271"/>
              <a:gd name="connsiteX30" fmla="*/ 1395604 w 5741575"/>
              <a:gd name="connsiteY30" fmla="*/ 680460 h 955271"/>
              <a:gd name="connsiteX31" fmla="*/ 1397206 w 5741575"/>
              <a:gd name="connsiteY31" fmla="*/ 670793 h 955271"/>
              <a:gd name="connsiteX32" fmla="*/ 1421250 w 5741575"/>
              <a:gd name="connsiteY32" fmla="*/ 656855 h 955271"/>
              <a:gd name="connsiteX33" fmla="*/ 1454524 w 5741575"/>
              <a:gd name="connsiteY33" fmla="*/ 649224 h 955271"/>
              <a:gd name="connsiteX34" fmla="*/ 1616217 w 5741575"/>
              <a:gd name="connsiteY34" fmla="*/ 622107 h 955271"/>
              <a:gd name="connsiteX35" fmla="*/ 1710928 w 5741575"/>
              <a:gd name="connsiteY35" fmla="*/ 600666 h 955271"/>
              <a:gd name="connsiteX36" fmla="*/ 1743718 w 5741575"/>
              <a:gd name="connsiteY36" fmla="*/ 584327 h 955271"/>
              <a:gd name="connsiteX37" fmla="*/ 1873778 w 5741575"/>
              <a:gd name="connsiteY37" fmla="*/ 530130 h 955271"/>
              <a:gd name="connsiteX38" fmla="*/ 1988411 w 5741575"/>
              <a:gd name="connsiteY38" fmla="*/ 491599 h 955271"/>
              <a:gd name="connsiteX39" fmla="*/ 2085507 w 5741575"/>
              <a:gd name="connsiteY39" fmla="*/ 498527 h 955271"/>
              <a:gd name="connsiteX40" fmla="*/ 2090767 w 5741575"/>
              <a:gd name="connsiteY40" fmla="*/ 490616 h 955271"/>
              <a:gd name="connsiteX41" fmla="*/ 2151143 w 5741575"/>
              <a:gd name="connsiteY41" fmla="*/ 478332 h 955271"/>
              <a:gd name="connsiteX42" fmla="*/ 2378710 w 5741575"/>
              <a:gd name="connsiteY42" fmla="*/ 477570 h 955271"/>
              <a:gd name="connsiteX43" fmla="*/ 2496256 w 5741575"/>
              <a:gd name="connsiteY43" fmla="*/ 452396 h 955271"/>
              <a:gd name="connsiteX44" fmla="*/ 2535387 w 5741575"/>
              <a:gd name="connsiteY44" fmla="*/ 436645 h 955271"/>
              <a:gd name="connsiteX45" fmla="*/ 2601109 w 5741575"/>
              <a:gd name="connsiteY45" fmla="*/ 410678 h 955271"/>
              <a:gd name="connsiteX46" fmla="*/ 2643855 w 5741575"/>
              <a:gd name="connsiteY46" fmla="*/ 374482 h 955271"/>
              <a:gd name="connsiteX47" fmla="*/ 2657726 w 5741575"/>
              <a:gd name="connsiteY47" fmla="*/ 365841 h 955271"/>
              <a:gd name="connsiteX48" fmla="*/ 2687125 w 5741575"/>
              <a:gd name="connsiteY48" fmla="*/ 366820 h 955271"/>
              <a:gd name="connsiteX49" fmla="*/ 2697479 w 5741575"/>
              <a:gd name="connsiteY49" fmla="*/ 361430 h 955271"/>
              <a:gd name="connsiteX50" fmla="*/ 2701547 w 5741575"/>
              <a:gd name="connsiteY50" fmla="*/ 361545 h 955271"/>
              <a:gd name="connsiteX51" fmla="*/ 2711054 w 5741575"/>
              <a:gd name="connsiteY51" fmla="*/ 360597 h 955271"/>
              <a:gd name="connsiteX52" fmla="*/ 2710438 w 5741575"/>
              <a:gd name="connsiteY52" fmla="*/ 366958 h 955271"/>
              <a:gd name="connsiteX53" fmla="*/ 2722936 w 5741575"/>
              <a:gd name="connsiteY53" fmla="*/ 377633 h 955271"/>
              <a:gd name="connsiteX54" fmla="*/ 2777227 w 5741575"/>
              <a:gd name="connsiteY54" fmla="*/ 368972 h 955271"/>
              <a:gd name="connsiteX55" fmla="*/ 2779510 w 5741575"/>
              <a:gd name="connsiteY55" fmla="*/ 361652 h 955271"/>
              <a:gd name="connsiteX56" fmla="*/ 2786278 w 5741575"/>
              <a:gd name="connsiteY56" fmla="*/ 359869 h 955271"/>
              <a:gd name="connsiteX57" fmla="*/ 2792101 w 5741575"/>
              <a:gd name="connsiteY57" fmla="*/ 365927 h 955271"/>
              <a:gd name="connsiteX58" fmla="*/ 2885545 w 5741575"/>
              <a:gd name="connsiteY58" fmla="*/ 372818 h 955271"/>
              <a:gd name="connsiteX59" fmla="*/ 3009558 w 5741575"/>
              <a:gd name="connsiteY59" fmla="*/ 370573 h 955271"/>
              <a:gd name="connsiteX60" fmla="*/ 3095010 w 5741575"/>
              <a:gd name="connsiteY60" fmla="*/ 332454 h 955271"/>
              <a:gd name="connsiteX61" fmla="*/ 3103742 w 5741575"/>
              <a:gd name="connsiteY61" fmla="*/ 337974 h 955271"/>
              <a:gd name="connsiteX62" fmla="*/ 3165093 w 5741575"/>
              <a:gd name="connsiteY62" fmla="*/ 329459 h 955271"/>
              <a:gd name="connsiteX63" fmla="*/ 3373785 w 5741575"/>
              <a:gd name="connsiteY63" fmla="*/ 255680 h 955271"/>
              <a:gd name="connsiteX64" fmla="*/ 3493851 w 5741575"/>
              <a:gd name="connsiteY64" fmla="*/ 240255 h 955271"/>
              <a:gd name="connsiteX65" fmla="*/ 3537470 w 5741575"/>
              <a:gd name="connsiteY65" fmla="*/ 241867 h 955271"/>
              <a:gd name="connsiteX66" fmla="*/ 3610489 w 5741575"/>
              <a:gd name="connsiteY66" fmla="*/ 244128 h 955271"/>
              <a:gd name="connsiteX67" fmla="*/ 3667539 w 5741575"/>
              <a:gd name="connsiteY67" fmla="*/ 263271 h 955271"/>
              <a:gd name="connsiteX68" fmla="*/ 3727614 w 5741575"/>
              <a:gd name="connsiteY68" fmla="*/ 258245 h 955271"/>
              <a:gd name="connsiteX69" fmla="*/ 3738369 w 5741575"/>
              <a:gd name="connsiteY69" fmla="*/ 234506 h 955271"/>
              <a:gd name="connsiteX70" fmla="*/ 3803670 w 5741575"/>
              <a:gd name="connsiteY70" fmla="*/ 236457 h 955271"/>
              <a:gd name="connsiteX71" fmla="*/ 3903080 w 5741575"/>
              <a:gd name="connsiteY71" fmla="*/ 241890 h 955271"/>
              <a:gd name="connsiteX72" fmla="*/ 4114838 w 5741575"/>
              <a:gd name="connsiteY72" fmla="*/ 238165 h 955271"/>
              <a:gd name="connsiteX73" fmla="*/ 4271023 w 5741575"/>
              <a:gd name="connsiteY73" fmla="*/ 241959 h 955271"/>
              <a:gd name="connsiteX74" fmla="*/ 4367397 w 5741575"/>
              <a:gd name="connsiteY74" fmla="*/ 271442 h 955271"/>
              <a:gd name="connsiteX75" fmla="*/ 4495366 w 5741575"/>
              <a:gd name="connsiteY75" fmla="*/ 271618 h 955271"/>
              <a:gd name="connsiteX76" fmla="*/ 4517347 w 5741575"/>
              <a:gd name="connsiteY76" fmla="*/ 275639 h 955271"/>
              <a:gd name="connsiteX77" fmla="*/ 4546116 w 5741575"/>
              <a:gd name="connsiteY77" fmla="*/ 268568 h 955271"/>
              <a:gd name="connsiteX78" fmla="*/ 4661259 w 5741575"/>
              <a:gd name="connsiteY78" fmla="*/ 238966 h 955271"/>
              <a:gd name="connsiteX79" fmla="*/ 4750403 w 5741575"/>
              <a:gd name="connsiteY79" fmla="*/ 204364 h 955271"/>
              <a:gd name="connsiteX80" fmla="*/ 4867614 w 5741575"/>
              <a:gd name="connsiteY80" fmla="*/ 208668 h 955271"/>
              <a:gd name="connsiteX81" fmla="*/ 4937036 w 5741575"/>
              <a:gd name="connsiteY81" fmla="*/ 195446 h 955271"/>
              <a:gd name="connsiteX82" fmla="*/ 5047626 w 5741575"/>
              <a:gd name="connsiteY82" fmla="*/ 149604 h 955271"/>
              <a:gd name="connsiteX83" fmla="*/ 5200247 w 5741575"/>
              <a:gd name="connsiteY83" fmla="*/ 142695 h 955271"/>
              <a:gd name="connsiteX84" fmla="*/ 5235691 w 5741575"/>
              <a:gd name="connsiteY84" fmla="*/ 173330 h 955271"/>
              <a:gd name="connsiteX85" fmla="*/ 5280133 w 5741575"/>
              <a:gd name="connsiteY85" fmla="*/ 189342 h 955271"/>
              <a:gd name="connsiteX86" fmla="*/ 5291963 w 5741575"/>
              <a:gd name="connsiteY86" fmla="*/ 139446 h 955271"/>
              <a:gd name="connsiteX87" fmla="*/ 5418472 w 5741575"/>
              <a:gd name="connsiteY87" fmla="*/ 89163 h 955271"/>
              <a:gd name="connsiteX88" fmla="*/ 5482354 w 5741575"/>
              <a:gd name="connsiteY88" fmla="*/ 69470 h 955271"/>
              <a:gd name="connsiteX89" fmla="*/ 5583280 w 5741575"/>
              <a:gd name="connsiteY89" fmla="*/ 49787 h 955271"/>
              <a:gd name="connsiteX90" fmla="*/ 5613766 w 5741575"/>
              <a:gd name="connsiteY90" fmla="*/ 41855 h 955271"/>
              <a:gd name="connsiteX91" fmla="*/ 5684952 w 5741575"/>
              <a:gd name="connsiteY91" fmla="*/ 26088 h 955271"/>
              <a:gd name="connsiteX92" fmla="*/ 5741575 w 5741575"/>
              <a:gd name="connsiteY9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477637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84157 w 5741575"/>
              <a:gd name="connsiteY19" fmla="*/ 867971 h 955271"/>
              <a:gd name="connsiteX20" fmla="*/ 477637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306299 w 5741575"/>
              <a:gd name="connsiteY16" fmla="*/ 873609 h 955271"/>
              <a:gd name="connsiteX17" fmla="*/ 331571 w 5741575"/>
              <a:gd name="connsiteY17" fmla="*/ 869866 h 955271"/>
              <a:gd name="connsiteX18" fmla="*/ 384157 w 5741575"/>
              <a:gd name="connsiteY18" fmla="*/ 867971 h 955271"/>
              <a:gd name="connsiteX19" fmla="*/ 477637 w 5741575"/>
              <a:gd name="connsiteY19" fmla="*/ 870334 h 955271"/>
              <a:gd name="connsiteX20" fmla="*/ 570239 w 5741575"/>
              <a:gd name="connsiteY20" fmla="*/ 829596 h 955271"/>
              <a:gd name="connsiteX21" fmla="*/ 787156 w 5741575"/>
              <a:gd name="connsiteY21" fmla="*/ 838447 h 955271"/>
              <a:gd name="connsiteX22" fmla="*/ 948872 w 5741575"/>
              <a:gd name="connsiteY22" fmla="*/ 772201 h 955271"/>
              <a:gd name="connsiteX23" fmla="*/ 1127089 w 5741575"/>
              <a:gd name="connsiteY23" fmla="*/ 746926 h 955271"/>
              <a:gd name="connsiteX24" fmla="*/ 1220426 w 5741575"/>
              <a:gd name="connsiteY24" fmla="*/ 721810 h 955271"/>
              <a:gd name="connsiteX25" fmla="*/ 1306771 w 5741575"/>
              <a:gd name="connsiteY25" fmla="*/ 717936 h 955271"/>
              <a:gd name="connsiteX26" fmla="*/ 1374314 w 5741575"/>
              <a:gd name="connsiteY26" fmla="*/ 688815 h 955271"/>
              <a:gd name="connsiteX27" fmla="*/ 1378034 w 5741575"/>
              <a:gd name="connsiteY27" fmla="*/ 685842 h 955271"/>
              <a:gd name="connsiteX28" fmla="*/ 1395604 w 5741575"/>
              <a:gd name="connsiteY28" fmla="*/ 680460 h 955271"/>
              <a:gd name="connsiteX29" fmla="*/ 1397206 w 5741575"/>
              <a:gd name="connsiteY29" fmla="*/ 670793 h 955271"/>
              <a:gd name="connsiteX30" fmla="*/ 1421250 w 5741575"/>
              <a:gd name="connsiteY30" fmla="*/ 656855 h 955271"/>
              <a:gd name="connsiteX31" fmla="*/ 1454524 w 5741575"/>
              <a:gd name="connsiteY31" fmla="*/ 649224 h 955271"/>
              <a:gd name="connsiteX32" fmla="*/ 1616217 w 5741575"/>
              <a:gd name="connsiteY32" fmla="*/ 622107 h 955271"/>
              <a:gd name="connsiteX33" fmla="*/ 1710928 w 5741575"/>
              <a:gd name="connsiteY33" fmla="*/ 600666 h 955271"/>
              <a:gd name="connsiteX34" fmla="*/ 1743718 w 5741575"/>
              <a:gd name="connsiteY34" fmla="*/ 584327 h 955271"/>
              <a:gd name="connsiteX35" fmla="*/ 1873778 w 5741575"/>
              <a:gd name="connsiteY35" fmla="*/ 530130 h 955271"/>
              <a:gd name="connsiteX36" fmla="*/ 1988411 w 5741575"/>
              <a:gd name="connsiteY36" fmla="*/ 491599 h 955271"/>
              <a:gd name="connsiteX37" fmla="*/ 2085507 w 5741575"/>
              <a:gd name="connsiteY37" fmla="*/ 498527 h 955271"/>
              <a:gd name="connsiteX38" fmla="*/ 2090767 w 5741575"/>
              <a:gd name="connsiteY38" fmla="*/ 490616 h 955271"/>
              <a:gd name="connsiteX39" fmla="*/ 2151143 w 5741575"/>
              <a:gd name="connsiteY39" fmla="*/ 478332 h 955271"/>
              <a:gd name="connsiteX40" fmla="*/ 2378710 w 5741575"/>
              <a:gd name="connsiteY40" fmla="*/ 477570 h 955271"/>
              <a:gd name="connsiteX41" fmla="*/ 2496256 w 5741575"/>
              <a:gd name="connsiteY41" fmla="*/ 452396 h 955271"/>
              <a:gd name="connsiteX42" fmla="*/ 2535387 w 5741575"/>
              <a:gd name="connsiteY42" fmla="*/ 436645 h 955271"/>
              <a:gd name="connsiteX43" fmla="*/ 2601109 w 5741575"/>
              <a:gd name="connsiteY43" fmla="*/ 410678 h 955271"/>
              <a:gd name="connsiteX44" fmla="*/ 2643855 w 5741575"/>
              <a:gd name="connsiteY44" fmla="*/ 374482 h 955271"/>
              <a:gd name="connsiteX45" fmla="*/ 2657726 w 5741575"/>
              <a:gd name="connsiteY45" fmla="*/ 365841 h 955271"/>
              <a:gd name="connsiteX46" fmla="*/ 2687125 w 5741575"/>
              <a:gd name="connsiteY46" fmla="*/ 366820 h 955271"/>
              <a:gd name="connsiteX47" fmla="*/ 2697479 w 5741575"/>
              <a:gd name="connsiteY47" fmla="*/ 361430 h 955271"/>
              <a:gd name="connsiteX48" fmla="*/ 2701547 w 5741575"/>
              <a:gd name="connsiteY48" fmla="*/ 361545 h 955271"/>
              <a:gd name="connsiteX49" fmla="*/ 2711054 w 5741575"/>
              <a:gd name="connsiteY49" fmla="*/ 360597 h 955271"/>
              <a:gd name="connsiteX50" fmla="*/ 2710438 w 5741575"/>
              <a:gd name="connsiteY50" fmla="*/ 366958 h 955271"/>
              <a:gd name="connsiteX51" fmla="*/ 2722936 w 5741575"/>
              <a:gd name="connsiteY51" fmla="*/ 377633 h 955271"/>
              <a:gd name="connsiteX52" fmla="*/ 2777227 w 5741575"/>
              <a:gd name="connsiteY52" fmla="*/ 368972 h 955271"/>
              <a:gd name="connsiteX53" fmla="*/ 2779510 w 5741575"/>
              <a:gd name="connsiteY53" fmla="*/ 361652 h 955271"/>
              <a:gd name="connsiteX54" fmla="*/ 2786278 w 5741575"/>
              <a:gd name="connsiteY54" fmla="*/ 359869 h 955271"/>
              <a:gd name="connsiteX55" fmla="*/ 2792101 w 5741575"/>
              <a:gd name="connsiteY55" fmla="*/ 365927 h 955271"/>
              <a:gd name="connsiteX56" fmla="*/ 2885545 w 5741575"/>
              <a:gd name="connsiteY56" fmla="*/ 372818 h 955271"/>
              <a:gd name="connsiteX57" fmla="*/ 3009558 w 5741575"/>
              <a:gd name="connsiteY57" fmla="*/ 370573 h 955271"/>
              <a:gd name="connsiteX58" fmla="*/ 3095010 w 5741575"/>
              <a:gd name="connsiteY58" fmla="*/ 332454 h 955271"/>
              <a:gd name="connsiteX59" fmla="*/ 3103742 w 5741575"/>
              <a:gd name="connsiteY59" fmla="*/ 337974 h 955271"/>
              <a:gd name="connsiteX60" fmla="*/ 3165093 w 5741575"/>
              <a:gd name="connsiteY60" fmla="*/ 329459 h 955271"/>
              <a:gd name="connsiteX61" fmla="*/ 3373785 w 5741575"/>
              <a:gd name="connsiteY61" fmla="*/ 255680 h 955271"/>
              <a:gd name="connsiteX62" fmla="*/ 3493851 w 5741575"/>
              <a:gd name="connsiteY62" fmla="*/ 240255 h 955271"/>
              <a:gd name="connsiteX63" fmla="*/ 3537470 w 5741575"/>
              <a:gd name="connsiteY63" fmla="*/ 241867 h 955271"/>
              <a:gd name="connsiteX64" fmla="*/ 3610489 w 5741575"/>
              <a:gd name="connsiteY64" fmla="*/ 244128 h 955271"/>
              <a:gd name="connsiteX65" fmla="*/ 3667539 w 5741575"/>
              <a:gd name="connsiteY65" fmla="*/ 263271 h 955271"/>
              <a:gd name="connsiteX66" fmla="*/ 3727614 w 5741575"/>
              <a:gd name="connsiteY66" fmla="*/ 258245 h 955271"/>
              <a:gd name="connsiteX67" fmla="*/ 3738369 w 5741575"/>
              <a:gd name="connsiteY67" fmla="*/ 234506 h 955271"/>
              <a:gd name="connsiteX68" fmla="*/ 3803670 w 5741575"/>
              <a:gd name="connsiteY68" fmla="*/ 236457 h 955271"/>
              <a:gd name="connsiteX69" fmla="*/ 3903080 w 5741575"/>
              <a:gd name="connsiteY69" fmla="*/ 241890 h 955271"/>
              <a:gd name="connsiteX70" fmla="*/ 4114838 w 5741575"/>
              <a:gd name="connsiteY70" fmla="*/ 238165 h 955271"/>
              <a:gd name="connsiteX71" fmla="*/ 4271023 w 5741575"/>
              <a:gd name="connsiteY71" fmla="*/ 241959 h 955271"/>
              <a:gd name="connsiteX72" fmla="*/ 4367397 w 5741575"/>
              <a:gd name="connsiteY72" fmla="*/ 271442 h 955271"/>
              <a:gd name="connsiteX73" fmla="*/ 4495366 w 5741575"/>
              <a:gd name="connsiteY73" fmla="*/ 271618 h 955271"/>
              <a:gd name="connsiteX74" fmla="*/ 4517347 w 5741575"/>
              <a:gd name="connsiteY74" fmla="*/ 275639 h 955271"/>
              <a:gd name="connsiteX75" fmla="*/ 4546116 w 5741575"/>
              <a:gd name="connsiteY75" fmla="*/ 268568 h 955271"/>
              <a:gd name="connsiteX76" fmla="*/ 4661259 w 5741575"/>
              <a:gd name="connsiteY76" fmla="*/ 238966 h 955271"/>
              <a:gd name="connsiteX77" fmla="*/ 4750403 w 5741575"/>
              <a:gd name="connsiteY77" fmla="*/ 204364 h 955271"/>
              <a:gd name="connsiteX78" fmla="*/ 4867614 w 5741575"/>
              <a:gd name="connsiteY78" fmla="*/ 208668 h 955271"/>
              <a:gd name="connsiteX79" fmla="*/ 4937036 w 5741575"/>
              <a:gd name="connsiteY79" fmla="*/ 195446 h 955271"/>
              <a:gd name="connsiteX80" fmla="*/ 5047626 w 5741575"/>
              <a:gd name="connsiteY80" fmla="*/ 149604 h 955271"/>
              <a:gd name="connsiteX81" fmla="*/ 5200247 w 5741575"/>
              <a:gd name="connsiteY81" fmla="*/ 142695 h 955271"/>
              <a:gd name="connsiteX82" fmla="*/ 5235691 w 5741575"/>
              <a:gd name="connsiteY82" fmla="*/ 173330 h 955271"/>
              <a:gd name="connsiteX83" fmla="*/ 5280133 w 5741575"/>
              <a:gd name="connsiteY83" fmla="*/ 189342 h 955271"/>
              <a:gd name="connsiteX84" fmla="*/ 5291963 w 5741575"/>
              <a:gd name="connsiteY84" fmla="*/ 139446 h 955271"/>
              <a:gd name="connsiteX85" fmla="*/ 5418472 w 5741575"/>
              <a:gd name="connsiteY85" fmla="*/ 89163 h 955271"/>
              <a:gd name="connsiteX86" fmla="*/ 5482354 w 5741575"/>
              <a:gd name="connsiteY86" fmla="*/ 69470 h 955271"/>
              <a:gd name="connsiteX87" fmla="*/ 5583280 w 5741575"/>
              <a:gd name="connsiteY87" fmla="*/ 49787 h 955271"/>
              <a:gd name="connsiteX88" fmla="*/ 5613766 w 5741575"/>
              <a:gd name="connsiteY88" fmla="*/ 41855 h 955271"/>
              <a:gd name="connsiteX89" fmla="*/ 5684952 w 5741575"/>
              <a:gd name="connsiteY89" fmla="*/ 26088 h 955271"/>
              <a:gd name="connsiteX90" fmla="*/ 5741575 w 5741575"/>
              <a:gd name="connsiteY90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306299 w 5741575"/>
              <a:gd name="connsiteY15" fmla="*/ 873609 h 955271"/>
              <a:gd name="connsiteX16" fmla="*/ 331571 w 5741575"/>
              <a:gd name="connsiteY16" fmla="*/ 869866 h 955271"/>
              <a:gd name="connsiteX17" fmla="*/ 384157 w 5741575"/>
              <a:gd name="connsiteY17" fmla="*/ 867971 h 955271"/>
              <a:gd name="connsiteX18" fmla="*/ 477637 w 5741575"/>
              <a:gd name="connsiteY18" fmla="*/ 870334 h 955271"/>
              <a:gd name="connsiteX19" fmla="*/ 570239 w 5741575"/>
              <a:gd name="connsiteY19" fmla="*/ 829596 h 955271"/>
              <a:gd name="connsiteX20" fmla="*/ 787156 w 5741575"/>
              <a:gd name="connsiteY20" fmla="*/ 838447 h 955271"/>
              <a:gd name="connsiteX21" fmla="*/ 948872 w 5741575"/>
              <a:gd name="connsiteY21" fmla="*/ 772201 h 955271"/>
              <a:gd name="connsiteX22" fmla="*/ 1127089 w 5741575"/>
              <a:gd name="connsiteY22" fmla="*/ 746926 h 955271"/>
              <a:gd name="connsiteX23" fmla="*/ 1220426 w 5741575"/>
              <a:gd name="connsiteY23" fmla="*/ 721810 h 955271"/>
              <a:gd name="connsiteX24" fmla="*/ 1306771 w 5741575"/>
              <a:gd name="connsiteY24" fmla="*/ 717936 h 955271"/>
              <a:gd name="connsiteX25" fmla="*/ 1374314 w 5741575"/>
              <a:gd name="connsiteY25" fmla="*/ 688815 h 955271"/>
              <a:gd name="connsiteX26" fmla="*/ 1378034 w 5741575"/>
              <a:gd name="connsiteY26" fmla="*/ 685842 h 955271"/>
              <a:gd name="connsiteX27" fmla="*/ 1395604 w 5741575"/>
              <a:gd name="connsiteY27" fmla="*/ 680460 h 955271"/>
              <a:gd name="connsiteX28" fmla="*/ 1397206 w 5741575"/>
              <a:gd name="connsiteY28" fmla="*/ 670793 h 955271"/>
              <a:gd name="connsiteX29" fmla="*/ 1421250 w 5741575"/>
              <a:gd name="connsiteY29" fmla="*/ 656855 h 955271"/>
              <a:gd name="connsiteX30" fmla="*/ 1454524 w 5741575"/>
              <a:gd name="connsiteY30" fmla="*/ 649224 h 955271"/>
              <a:gd name="connsiteX31" fmla="*/ 1616217 w 5741575"/>
              <a:gd name="connsiteY31" fmla="*/ 622107 h 955271"/>
              <a:gd name="connsiteX32" fmla="*/ 1710928 w 5741575"/>
              <a:gd name="connsiteY32" fmla="*/ 600666 h 955271"/>
              <a:gd name="connsiteX33" fmla="*/ 1743718 w 5741575"/>
              <a:gd name="connsiteY33" fmla="*/ 584327 h 955271"/>
              <a:gd name="connsiteX34" fmla="*/ 1873778 w 5741575"/>
              <a:gd name="connsiteY34" fmla="*/ 530130 h 955271"/>
              <a:gd name="connsiteX35" fmla="*/ 1988411 w 5741575"/>
              <a:gd name="connsiteY35" fmla="*/ 491599 h 955271"/>
              <a:gd name="connsiteX36" fmla="*/ 2085507 w 5741575"/>
              <a:gd name="connsiteY36" fmla="*/ 498527 h 955271"/>
              <a:gd name="connsiteX37" fmla="*/ 2090767 w 5741575"/>
              <a:gd name="connsiteY37" fmla="*/ 490616 h 955271"/>
              <a:gd name="connsiteX38" fmla="*/ 2151143 w 5741575"/>
              <a:gd name="connsiteY38" fmla="*/ 478332 h 955271"/>
              <a:gd name="connsiteX39" fmla="*/ 2378710 w 5741575"/>
              <a:gd name="connsiteY39" fmla="*/ 477570 h 955271"/>
              <a:gd name="connsiteX40" fmla="*/ 2496256 w 5741575"/>
              <a:gd name="connsiteY40" fmla="*/ 452396 h 955271"/>
              <a:gd name="connsiteX41" fmla="*/ 2535387 w 5741575"/>
              <a:gd name="connsiteY41" fmla="*/ 436645 h 955271"/>
              <a:gd name="connsiteX42" fmla="*/ 2601109 w 5741575"/>
              <a:gd name="connsiteY42" fmla="*/ 410678 h 955271"/>
              <a:gd name="connsiteX43" fmla="*/ 2643855 w 5741575"/>
              <a:gd name="connsiteY43" fmla="*/ 374482 h 955271"/>
              <a:gd name="connsiteX44" fmla="*/ 2657726 w 5741575"/>
              <a:gd name="connsiteY44" fmla="*/ 365841 h 955271"/>
              <a:gd name="connsiteX45" fmla="*/ 2687125 w 5741575"/>
              <a:gd name="connsiteY45" fmla="*/ 366820 h 955271"/>
              <a:gd name="connsiteX46" fmla="*/ 2697479 w 5741575"/>
              <a:gd name="connsiteY46" fmla="*/ 361430 h 955271"/>
              <a:gd name="connsiteX47" fmla="*/ 2701547 w 5741575"/>
              <a:gd name="connsiteY47" fmla="*/ 361545 h 955271"/>
              <a:gd name="connsiteX48" fmla="*/ 2711054 w 5741575"/>
              <a:gd name="connsiteY48" fmla="*/ 360597 h 955271"/>
              <a:gd name="connsiteX49" fmla="*/ 2710438 w 5741575"/>
              <a:gd name="connsiteY49" fmla="*/ 366958 h 955271"/>
              <a:gd name="connsiteX50" fmla="*/ 2722936 w 5741575"/>
              <a:gd name="connsiteY50" fmla="*/ 377633 h 955271"/>
              <a:gd name="connsiteX51" fmla="*/ 2777227 w 5741575"/>
              <a:gd name="connsiteY51" fmla="*/ 368972 h 955271"/>
              <a:gd name="connsiteX52" fmla="*/ 2779510 w 5741575"/>
              <a:gd name="connsiteY52" fmla="*/ 361652 h 955271"/>
              <a:gd name="connsiteX53" fmla="*/ 2786278 w 5741575"/>
              <a:gd name="connsiteY53" fmla="*/ 359869 h 955271"/>
              <a:gd name="connsiteX54" fmla="*/ 2792101 w 5741575"/>
              <a:gd name="connsiteY54" fmla="*/ 365927 h 955271"/>
              <a:gd name="connsiteX55" fmla="*/ 2885545 w 5741575"/>
              <a:gd name="connsiteY55" fmla="*/ 372818 h 955271"/>
              <a:gd name="connsiteX56" fmla="*/ 3009558 w 5741575"/>
              <a:gd name="connsiteY56" fmla="*/ 370573 h 955271"/>
              <a:gd name="connsiteX57" fmla="*/ 3095010 w 5741575"/>
              <a:gd name="connsiteY57" fmla="*/ 332454 h 955271"/>
              <a:gd name="connsiteX58" fmla="*/ 3103742 w 5741575"/>
              <a:gd name="connsiteY58" fmla="*/ 337974 h 955271"/>
              <a:gd name="connsiteX59" fmla="*/ 3165093 w 5741575"/>
              <a:gd name="connsiteY59" fmla="*/ 329459 h 955271"/>
              <a:gd name="connsiteX60" fmla="*/ 3373785 w 5741575"/>
              <a:gd name="connsiteY60" fmla="*/ 255680 h 955271"/>
              <a:gd name="connsiteX61" fmla="*/ 3493851 w 5741575"/>
              <a:gd name="connsiteY61" fmla="*/ 240255 h 955271"/>
              <a:gd name="connsiteX62" fmla="*/ 3537470 w 5741575"/>
              <a:gd name="connsiteY62" fmla="*/ 241867 h 955271"/>
              <a:gd name="connsiteX63" fmla="*/ 3610489 w 5741575"/>
              <a:gd name="connsiteY63" fmla="*/ 244128 h 955271"/>
              <a:gd name="connsiteX64" fmla="*/ 3667539 w 5741575"/>
              <a:gd name="connsiteY64" fmla="*/ 263271 h 955271"/>
              <a:gd name="connsiteX65" fmla="*/ 3727614 w 5741575"/>
              <a:gd name="connsiteY65" fmla="*/ 258245 h 955271"/>
              <a:gd name="connsiteX66" fmla="*/ 3738369 w 5741575"/>
              <a:gd name="connsiteY66" fmla="*/ 234506 h 955271"/>
              <a:gd name="connsiteX67" fmla="*/ 3803670 w 5741575"/>
              <a:gd name="connsiteY67" fmla="*/ 236457 h 955271"/>
              <a:gd name="connsiteX68" fmla="*/ 3903080 w 5741575"/>
              <a:gd name="connsiteY68" fmla="*/ 241890 h 955271"/>
              <a:gd name="connsiteX69" fmla="*/ 4114838 w 5741575"/>
              <a:gd name="connsiteY69" fmla="*/ 238165 h 955271"/>
              <a:gd name="connsiteX70" fmla="*/ 4271023 w 5741575"/>
              <a:gd name="connsiteY70" fmla="*/ 241959 h 955271"/>
              <a:gd name="connsiteX71" fmla="*/ 4367397 w 5741575"/>
              <a:gd name="connsiteY71" fmla="*/ 271442 h 955271"/>
              <a:gd name="connsiteX72" fmla="*/ 4495366 w 5741575"/>
              <a:gd name="connsiteY72" fmla="*/ 271618 h 955271"/>
              <a:gd name="connsiteX73" fmla="*/ 4517347 w 5741575"/>
              <a:gd name="connsiteY73" fmla="*/ 275639 h 955271"/>
              <a:gd name="connsiteX74" fmla="*/ 4546116 w 5741575"/>
              <a:gd name="connsiteY74" fmla="*/ 268568 h 955271"/>
              <a:gd name="connsiteX75" fmla="*/ 4661259 w 5741575"/>
              <a:gd name="connsiteY75" fmla="*/ 238966 h 955271"/>
              <a:gd name="connsiteX76" fmla="*/ 4750403 w 5741575"/>
              <a:gd name="connsiteY76" fmla="*/ 204364 h 955271"/>
              <a:gd name="connsiteX77" fmla="*/ 4867614 w 5741575"/>
              <a:gd name="connsiteY77" fmla="*/ 208668 h 955271"/>
              <a:gd name="connsiteX78" fmla="*/ 4937036 w 5741575"/>
              <a:gd name="connsiteY78" fmla="*/ 195446 h 955271"/>
              <a:gd name="connsiteX79" fmla="*/ 5047626 w 5741575"/>
              <a:gd name="connsiteY79" fmla="*/ 149604 h 955271"/>
              <a:gd name="connsiteX80" fmla="*/ 5200247 w 5741575"/>
              <a:gd name="connsiteY80" fmla="*/ 142695 h 955271"/>
              <a:gd name="connsiteX81" fmla="*/ 5235691 w 5741575"/>
              <a:gd name="connsiteY81" fmla="*/ 173330 h 955271"/>
              <a:gd name="connsiteX82" fmla="*/ 5280133 w 5741575"/>
              <a:gd name="connsiteY82" fmla="*/ 189342 h 955271"/>
              <a:gd name="connsiteX83" fmla="*/ 5291963 w 5741575"/>
              <a:gd name="connsiteY83" fmla="*/ 139446 h 955271"/>
              <a:gd name="connsiteX84" fmla="*/ 5418472 w 5741575"/>
              <a:gd name="connsiteY84" fmla="*/ 89163 h 955271"/>
              <a:gd name="connsiteX85" fmla="*/ 5482354 w 5741575"/>
              <a:gd name="connsiteY85" fmla="*/ 69470 h 955271"/>
              <a:gd name="connsiteX86" fmla="*/ 5583280 w 5741575"/>
              <a:gd name="connsiteY86" fmla="*/ 49787 h 955271"/>
              <a:gd name="connsiteX87" fmla="*/ 5613766 w 5741575"/>
              <a:gd name="connsiteY87" fmla="*/ 41855 h 955271"/>
              <a:gd name="connsiteX88" fmla="*/ 5684952 w 5741575"/>
              <a:gd name="connsiteY88" fmla="*/ 26088 h 955271"/>
              <a:gd name="connsiteX89" fmla="*/ 5741575 w 5741575"/>
              <a:gd name="connsiteY8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22923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306299 w 5741575"/>
              <a:gd name="connsiteY15" fmla="*/ 873609 h 955271"/>
              <a:gd name="connsiteX16" fmla="*/ 331571 w 5741575"/>
              <a:gd name="connsiteY16" fmla="*/ 869866 h 955271"/>
              <a:gd name="connsiteX17" fmla="*/ 384157 w 5741575"/>
              <a:gd name="connsiteY17" fmla="*/ 867971 h 955271"/>
              <a:gd name="connsiteX18" fmla="*/ 477637 w 5741575"/>
              <a:gd name="connsiteY18" fmla="*/ 870334 h 955271"/>
              <a:gd name="connsiteX19" fmla="*/ 570239 w 5741575"/>
              <a:gd name="connsiteY19" fmla="*/ 829596 h 955271"/>
              <a:gd name="connsiteX20" fmla="*/ 787156 w 5741575"/>
              <a:gd name="connsiteY20" fmla="*/ 838447 h 955271"/>
              <a:gd name="connsiteX21" fmla="*/ 948872 w 5741575"/>
              <a:gd name="connsiteY21" fmla="*/ 772201 h 955271"/>
              <a:gd name="connsiteX22" fmla="*/ 1127089 w 5741575"/>
              <a:gd name="connsiteY22" fmla="*/ 746926 h 955271"/>
              <a:gd name="connsiteX23" fmla="*/ 1220426 w 5741575"/>
              <a:gd name="connsiteY23" fmla="*/ 721810 h 955271"/>
              <a:gd name="connsiteX24" fmla="*/ 1306771 w 5741575"/>
              <a:gd name="connsiteY24" fmla="*/ 717936 h 955271"/>
              <a:gd name="connsiteX25" fmla="*/ 1374314 w 5741575"/>
              <a:gd name="connsiteY25" fmla="*/ 688815 h 955271"/>
              <a:gd name="connsiteX26" fmla="*/ 1378034 w 5741575"/>
              <a:gd name="connsiteY26" fmla="*/ 685842 h 955271"/>
              <a:gd name="connsiteX27" fmla="*/ 1395604 w 5741575"/>
              <a:gd name="connsiteY27" fmla="*/ 680460 h 955271"/>
              <a:gd name="connsiteX28" fmla="*/ 1397206 w 5741575"/>
              <a:gd name="connsiteY28" fmla="*/ 670793 h 955271"/>
              <a:gd name="connsiteX29" fmla="*/ 1421250 w 5741575"/>
              <a:gd name="connsiteY29" fmla="*/ 656855 h 955271"/>
              <a:gd name="connsiteX30" fmla="*/ 1454524 w 5741575"/>
              <a:gd name="connsiteY30" fmla="*/ 649224 h 955271"/>
              <a:gd name="connsiteX31" fmla="*/ 1616217 w 5741575"/>
              <a:gd name="connsiteY31" fmla="*/ 622107 h 955271"/>
              <a:gd name="connsiteX32" fmla="*/ 1710928 w 5741575"/>
              <a:gd name="connsiteY32" fmla="*/ 600666 h 955271"/>
              <a:gd name="connsiteX33" fmla="*/ 1743718 w 5741575"/>
              <a:gd name="connsiteY33" fmla="*/ 584327 h 955271"/>
              <a:gd name="connsiteX34" fmla="*/ 1873778 w 5741575"/>
              <a:gd name="connsiteY34" fmla="*/ 530130 h 955271"/>
              <a:gd name="connsiteX35" fmla="*/ 1988411 w 5741575"/>
              <a:gd name="connsiteY35" fmla="*/ 491599 h 955271"/>
              <a:gd name="connsiteX36" fmla="*/ 2085507 w 5741575"/>
              <a:gd name="connsiteY36" fmla="*/ 498527 h 955271"/>
              <a:gd name="connsiteX37" fmla="*/ 2090767 w 5741575"/>
              <a:gd name="connsiteY37" fmla="*/ 490616 h 955271"/>
              <a:gd name="connsiteX38" fmla="*/ 2151143 w 5741575"/>
              <a:gd name="connsiteY38" fmla="*/ 478332 h 955271"/>
              <a:gd name="connsiteX39" fmla="*/ 2378710 w 5741575"/>
              <a:gd name="connsiteY39" fmla="*/ 477570 h 955271"/>
              <a:gd name="connsiteX40" fmla="*/ 2496256 w 5741575"/>
              <a:gd name="connsiteY40" fmla="*/ 452396 h 955271"/>
              <a:gd name="connsiteX41" fmla="*/ 2535387 w 5741575"/>
              <a:gd name="connsiteY41" fmla="*/ 436645 h 955271"/>
              <a:gd name="connsiteX42" fmla="*/ 2601109 w 5741575"/>
              <a:gd name="connsiteY42" fmla="*/ 410678 h 955271"/>
              <a:gd name="connsiteX43" fmla="*/ 2643855 w 5741575"/>
              <a:gd name="connsiteY43" fmla="*/ 374482 h 955271"/>
              <a:gd name="connsiteX44" fmla="*/ 2657726 w 5741575"/>
              <a:gd name="connsiteY44" fmla="*/ 365841 h 955271"/>
              <a:gd name="connsiteX45" fmla="*/ 2687125 w 5741575"/>
              <a:gd name="connsiteY45" fmla="*/ 366820 h 955271"/>
              <a:gd name="connsiteX46" fmla="*/ 2697479 w 5741575"/>
              <a:gd name="connsiteY46" fmla="*/ 361430 h 955271"/>
              <a:gd name="connsiteX47" fmla="*/ 2701547 w 5741575"/>
              <a:gd name="connsiteY47" fmla="*/ 361545 h 955271"/>
              <a:gd name="connsiteX48" fmla="*/ 2711054 w 5741575"/>
              <a:gd name="connsiteY48" fmla="*/ 360597 h 955271"/>
              <a:gd name="connsiteX49" fmla="*/ 2710438 w 5741575"/>
              <a:gd name="connsiteY49" fmla="*/ 366958 h 955271"/>
              <a:gd name="connsiteX50" fmla="*/ 2722936 w 5741575"/>
              <a:gd name="connsiteY50" fmla="*/ 377633 h 955271"/>
              <a:gd name="connsiteX51" fmla="*/ 2777227 w 5741575"/>
              <a:gd name="connsiteY51" fmla="*/ 368972 h 955271"/>
              <a:gd name="connsiteX52" fmla="*/ 2779510 w 5741575"/>
              <a:gd name="connsiteY52" fmla="*/ 361652 h 955271"/>
              <a:gd name="connsiteX53" fmla="*/ 2786278 w 5741575"/>
              <a:gd name="connsiteY53" fmla="*/ 359869 h 955271"/>
              <a:gd name="connsiteX54" fmla="*/ 2792101 w 5741575"/>
              <a:gd name="connsiteY54" fmla="*/ 365927 h 955271"/>
              <a:gd name="connsiteX55" fmla="*/ 2885545 w 5741575"/>
              <a:gd name="connsiteY55" fmla="*/ 372818 h 955271"/>
              <a:gd name="connsiteX56" fmla="*/ 3009558 w 5741575"/>
              <a:gd name="connsiteY56" fmla="*/ 370573 h 955271"/>
              <a:gd name="connsiteX57" fmla="*/ 3095010 w 5741575"/>
              <a:gd name="connsiteY57" fmla="*/ 332454 h 955271"/>
              <a:gd name="connsiteX58" fmla="*/ 3103742 w 5741575"/>
              <a:gd name="connsiteY58" fmla="*/ 337974 h 955271"/>
              <a:gd name="connsiteX59" fmla="*/ 3165093 w 5741575"/>
              <a:gd name="connsiteY59" fmla="*/ 329459 h 955271"/>
              <a:gd name="connsiteX60" fmla="*/ 3373785 w 5741575"/>
              <a:gd name="connsiteY60" fmla="*/ 255680 h 955271"/>
              <a:gd name="connsiteX61" fmla="*/ 3493851 w 5741575"/>
              <a:gd name="connsiteY61" fmla="*/ 240255 h 955271"/>
              <a:gd name="connsiteX62" fmla="*/ 3537470 w 5741575"/>
              <a:gd name="connsiteY62" fmla="*/ 241867 h 955271"/>
              <a:gd name="connsiteX63" fmla="*/ 3610489 w 5741575"/>
              <a:gd name="connsiteY63" fmla="*/ 244128 h 955271"/>
              <a:gd name="connsiteX64" fmla="*/ 3667539 w 5741575"/>
              <a:gd name="connsiteY64" fmla="*/ 263271 h 955271"/>
              <a:gd name="connsiteX65" fmla="*/ 3727614 w 5741575"/>
              <a:gd name="connsiteY65" fmla="*/ 258245 h 955271"/>
              <a:gd name="connsiteX66" fmla="*/ 3738369 w 5741575"/>
              <a:gd name="connsiteY66" fmla="*/ 234506 h 955271"/>
              <a:gd name="connsiteX67" fmla="*/ 3803670 w 5741575"/>
              <a:gd name="connsiteY67" fmla="*/ 236457 h 955271"/>
              <a:gd name="connsiteX68" fmla="*/ 3903080 w 5741575"/>
              <a:gd name="connsiteY68" fmla="*/ 241890 h 955271"/>
              <a:gd name="connsiteX69" fmla="*/ 4114838 w 5741575"/>
              <a:gd name="connsiteY69" fmla="*/ 238165 h 955271"/>
              <a:gd name="connsiteX70" fmla="*/ 4271023 w 5741575"/>
              <a:gd name="connsiteY70" fmla="*/ 241959 h 955271"/>
              <a:gd name="connsiteX71" fmla="*/ 4367397 w 5741575"/>
              <a:gd name="connsiteY71" fmla="*/ 271442 h 955271"/>
              <a:gd name="connsiteX72" fmla="*/ 4495366 w 5741575"/>
              <a:gd name="connsiteY72" fmla="*/ 271618 h 955271"/>
              <a:gd name="connsiteX73" fmla="*/ 4517347 w 5741575"/>
              <a:gd name="connsiteY73" fmla="*/ 275639 h 955271"/>
              <a:gd name="connsiteX74" fmla="*/ 4546116 w 5741575"/>
              <a:gd name="connsiteY74" fmla="*/ 268568 h 955271"/>
              <a:gd name="connsiteX75" fmla="*/ 4661259 w 5741575"/>
              <a:gd name="connsiteY75" fmla="*/ 238966 h 955271"/>
              <a:gd name="connsiteX76" fmla="*/ 4750403 w 5741575"/>
              <a:gd name="connsiteY76" fmla="*/ 204364 h 955271"/>
              <a:gd name="connsiteX77" fmla="*/ 4867614 w 5741575"/>
              <a:gd name="connsiteY77" fmla="*/ 208668 h 955271"/>
              <a:gd name="connsiteX78" fmla="*/ 4937036 w 5741575"/>
              <a:gd name="connsiteY78" fmla="*/ 195446 h 955271"/>
              <a:gd name="connsiteX79" fmla="*/ 5047626 w 5741575"/>
              <a:gd name="connsiteY79" fmla="*/ 149604 h 955271"/>
              <a:gd name="connsiteX80" fmla="*/ 5200247 w 5741575"/>
              <a:gd name="connsiteY80" fmla="*/ 142695 h 955271"/>
              <a:gd name="connsiteX81" fmla="*/ 5235691 w 5741575"/>
              <a:gd name="connsiteY81" fmla="*/ 173330 h 955271"/>
              <a:gd name="connsiteX82" fmla="*/ 5280133 w 5741575"/>
              <a:gd name="connsiteY82" fmla="*/ 189342 h 955271"/>
              <a:gd name="connsiteX83" fmla="*/ 5291963 w 5741575"/>
              <a:gd name="connsiteY83" fmla="*/ 139446 h 955271"/>
              <a:gd name="connsiteX84" fmla="*/ 5418472 w 5741575"/>
              <a:gd name="connsiteY84" fmla="*/ 89163 h 955271"/>
              <a:gd name="connsiteX85" fmla="*/ 5482354 w 5741575"/>
              <a:gd name="connsiteY85" fmla="*/ 69470 h 955271"/>
              <a:gd name="connsiteX86" fmla="*/ 5583280 w 5741575"/>
              <a:gd name="connsiteY86" fmla="*/ 49787 h 955271"/>
              <a:gd name="connsiteX87" fmla="*/ 5613766 w 5741575"/>
              <a:gd name="connsiteY87" fmla="*/ 41855 h 955271"/>
              <a:gd name="connsiteX88" fmla="*/ 5684952 w 5741575"/>
              <a:gd name="connsiteY88" fmla="*/ 26088 h 955271"/>
              <a:gd name="connsiteX89" fmla="*/ 5741575 w 5741575"/>
              <a:gd name="connsiteY8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87156 w 5741575"/>
              <a:gd name="connsiteY19" fmla="*/ 838447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87156 w 5741575"/>
              <a:gd name="connsiteY19" fmla="*/ 838447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94753 w 5741575"/>
              <a:gd name="connsiteY29" fmla="*/ 644686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41364 w 5741575"/>
              <a:gd name="connsiteY28" fmla="*/ 661393 h 955271"/>
              <a:gd name="connsiteX29" fmla="*/ 1494753 w 5741575"/>
              <a:gd name="connsiteY29" fmla="*/ 644686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94753 w 5741575"/>
              <a:gd name="connsiteY28" fmla="*/ 644686 h 955271"/>
              <a:gd name="connsiteX29" fmla="*/ 1616217 w 5741575"/>
              <a:gd name="connsiteY29" fmla="*/ 622107 h 955271"/>
              <a:gd name="connsiteX30" fmla="*/ 1710928 w 5741575"/>
              <a:gd name="connsiteY30" fmla="*/ 600666 h 955271"/>
              <a:gd name="connsiteX31" fmla="*/ 1743718 w 5741575"/>
              <a:gd name="connsiteY31" fmla="*/ 584327 h 955271"/>
              <a:gd name="connsiteX32" fmla="*/ 1873778 w 5741575"/>
              <a:gd name="connsiteY32" fmla="*/ 530130 h 955271"/>
              <a:gd name="connsiteX33" fmla="*/ 1988411 w 5741575"/>
              <a:gd name="connsiteY33" fmla="*/ 491599 h 955271"/>
              <a:gd name="connsiteX34" fmla="*/ 2085507 w 5741575"/>
              <a:gd name="connsiteY34" fmla="*/ 498527 h 955271"/>
              <a:gd name="connsiteX35" fmla="*/ 2090767 w 5741575"/>
              <a:gd name="connsiteY35" fmla="*/ 490616 h 955271"/>
              <a:gd name="connsiteX36" fmla="*/ 2151143 w 5741575"/>
              <a:gd name="connsiteY36" fmla="*/ 478332 h 955271"/>
              <a:gd name="connsiteX37" fmla="*/ 2378710 w 5741575"/>
              <a:gd name="connsiteY37" fmla="*/ 477570 h 955271"/>
              <a:gd name="connsiteX38" fmla="*/ 2496256 w 5741575"/>
              <a:gd name="connsiteY38" fmla="*/ 452396 h 955271"/>
              <a:gd name="connsiteX39" fmla="*/ 2535387 w 5741575"/>
              <a:gd name="connsiteY39" fmla="*/ 436645 h 955271"/>
              <a:gd name="connsiteX40" fmla="*/ 2601109 w 5741575"/>
              <a:gd name="connsiteY40" fmla="*/ 410678 h 955271"/>
              <a:gd name="connsiteX41" fmla="*/ 2643855 w 5741575"/>
              <a:gd name="connsiteY41" fmla="*/ 374482 h 955271"/>
              <a:gd name="connsiteX42" fmla="*/ 2657726 w 5741575"/>
              <a:gd name="connsiteY42" fmla="*/ 365841 h 955271"/>
              <a:gd name="connsiteX43" fmla="*/ 2687125 w 5741575"/>
              <a:gd name="connsiteY43" fmla="*/ 366820 h 955271"/>
              <a:gd name="connsiteX44" fmla="*/ 2697479 w 5741575"/>
              <a:gd name="connsiteY44" fmla="*/ 361430 h 955271"/>
              <a:gd name="connsiteX45" fmla="*/ 2701547 w 5741575"/>
              <a:gd name="connsiteY45" fmla="*/ 361545 h 955271"/>
              <a:gd name="connsiteX46" fmla="*/ 2711054 w 5741575"/>
              <a:gd name="connsiteY46" fmla="*/ 360597 h 955271"/>
              <a:gd name="connsiteX47" fmla="*/ 2710438 w 5741575"/>
              <a:gd name="connsiteY47" fmla="*/ 366958 h 955271"/>
              <a:gd name="connsiteX48" fmla="*/ 2722936 w 5741575"/>
              <a:gd name="connsiteY48" fmla="*/ 377633 h 955271"/>
              <a:gd name="connsiteX49" fmla="*/ 2777227 w 5741575"/>
              <a:gd name="connsiteY49" fmla="*/ 368972 h 955271"/>
              <a:gd name="connsiteX50" fmla="*/ 2779510 w 5741575"/>
              <a:gd name="connsiteY50" fmla="*/ 361652 h 955271"/>
              <a:gd name="connsiteX51" fmla="*/ 2786278 w 5741575"/>
              <a:gd name="connsiteY51" fmla="*/ 359869 h 955271"/>
              <a:gd name="connsiteX52" fmla="*/ 2792101 w 5741575"/>
              <a:gd name="connsiteY52" fmla="*/ 365927 h 955271"/>
              <a:gd name="connsiteX53" fmla="*/ 2885545 w 5741575"/>
              <a:gd name="connsiteY53" fmla="*/ 372818 h 955271"/>
              <a:gd name="connsiteX54" fmla="*/ 3009558 w 5741575"/>
              <a:gd name="connsiteY54" fmla="*/ 370573 h 955271"/>
              <a:gd name="connsiteX55" fmla="*/ 3095010 w 5741575"/>
              <a:gd name="connsiteY55" fmla="*/ 332454 h 955271"/>
              <a:gd name="connsiteX56" fmla="*/ 3103742 w 5741575"/>
              <a:gd name="connsiteY56" fmla="*/ 337974 h 955271"/>
              <a:gd name="connsiteX57" fmla="*/ 3165093 w 5741575"/>
              <a:gd name="connsiteY57" fmla="*/ 329459 h 955271"/>
              <a:gd name="connsiteX58" fmla="*/ 3373785 w 5741575"/>
              <a:gd name="connsiteY58" fmla="*/ 255680 h 955271"/>
              <a:gd name="connsiteX59" fmla="*/ 3493851 w 5741575"/>
              <a:gd name="connsiteY59" fmla="*/ 240255 h 955271"/>
              <a:gd name="connsiteX60" fmla="*/ 3537470 w 5741575"/>
              <a:gd name="connsiteY60" fmla="*/ 241867 h 955271"/>
              <a:gd name="connsiteX61" fmla="*/ 3610489 w 5741575"/>
              <a:gd name="connsiteY61" fmla="*/ 244128 h 955271"/>
              <a:gd name="connsiteX62" fmla="*/ 3667539 w 5741575"/>
              <a:gd name="connsiteY62" fmla="*/ 263271 h 955271"/>
              <a:gd name="connsiteX63" fmla="*/ 3727614 w 5741575"/>
              <a:gd name="connsiteY63" fmla="*/ 258245 h 955271"/>
              <a:gd name="connsiteX64" fmla="*/ 3738369 w 5741575"/>
              <a:gd name="connsiteY64" fmla="*/ 234506 h 955271"/>
              <a:gd name="connsiteX65" fmla="*/ 3803670 w 5741575"/>
              <a:gd name="connsiteY65" fmla="*/ 236457 h 955271"/>
              <a:gd name="connsiteX66" fmla="*/ 3903080 w 5741575"/>
              <a:gd name="connsiteY66" fmla="*/ 241890 h 955271"/>
              <a:gd name="connsiteX67" fmla="*/ 4114838 w 5741575"/>
              <a:gd name="connsiteY67" fmla="*/ 238165 h 955271"/>
              <a:gd name="connsiteX68" fmla="*/ 4271023 w 5741575"/>
              <a:gd name="connsiteY68" fmla="*/ 241959 h 955271"/>
              <a:gd name="connsiteX69" fmla="*/ 4367397 w 5741575"/>
              <a:gd name="connsiteY69" fmla="*/ 271442 h 955271"/>
              <a:gd name="connsiteX70" fmla="*/ 4495366 w 5741575"/>
              <a:gd name="connsiteY70" fmla="*/ 271618 h 955271"/>
              <a:gd name="connsiteX71" fmla="*/ 4517347 w 5741575"/>
              <a:gd name="connsiteY71" fmla="*/ 275639 h 955271"/>
              <a:gd name="connsiteX72" fmla="*/ 4546116 w 5741575"/>
              <a:gd name="connsiteY72" fmla="*/ 268568 h 955271"/>
              <a:gd name="connsiteX73" fmla="*/ 4661259 w 5741575"/>
              <a:gd name="connsiteY73" fmla="*/ 238966 h 955271"/>
              <a:gd name="connsiteX74" fmla="*/ 4750403 w 5741575"/>
              <a:gd name="connsiteY74" fmla="*/ 204364 h 955271"/>
              <a:gd name="connsiteX75" fmla="*/ 4867614 w 5741575"/>
              <a:gd name="connsiteY75" fmla="*/ 208668 h 955271"/>
              <a:gd name="connsiteX76" fmla="*/ 4937036 w 5741575"/>
              <a:gd name="connsiteY76" fmla="*/ 195446 h 955271"/>
              <a:gd name="connsiteX77" fmla="*/ 5047626 w 5741575"/>
              <a:gd name="connsiteY77" fmla="*/ 149604 h 955271"/>
              <a:gd name="connsiteX78" fmla="*/ 5200247 w 5741575"/>
              <a:gd name="connsiteY78" fmla="*/ 142695 h 955271"/>
              <a:gd name="connsiteX79" fmla="*/ 5235691 w 5741575"/>
              <a:gd name="connsiteY79" fmla="*/ 173330 h 955271"/>
              <a:gd name="connsiteX80" fmla="*/ 5280133 w 5741575"/>
              <a:gd name="connsiteY80" fmla="*/ 189342 h 955271"/>
              <a:gd name="connsiteX81" fmla="*/ 5291963 w 5741575"/>
              <a:gd name="connsiteY81" fmla="*/ 139446 h 955271"/>
              <a:gd name="connsiteX82" fmla="*/ 5418472 w 5741575"/>
              <a:gd name="connsiteY82" fmla="*/ 89163 h 955271"/>
              <a:gd name="connsiteX83" fmla="*/ 5482354 w 5741575"/>
              <a:gd name="connsiteY83" fmla="*/ 69470 h 955271"/>
              <a:gd name="connsiteX84" fmla="*/ 5583280 w 5741575"/>
              <a:gd name="connsiteY84" fmla="*/ 49787 h 955271"/>
              <a:gd name="connsiteX85" fmla="*/ 5613766 w 5741575"/>
              <a:gd name="connsiteY85" fmla="*/ 41855 h 955271"/>
              <a:gd name="connsiteX86" fmla="*/ 5684952 w 5741575"/>
              <a:gd name="connsiteY86" fmla="*/ 26088 h 955271"/>
              <a:gd name="connsiteX87" fmla="*/ 5741575 w 5741575"/>
              <a:gd name="connsiteY8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306771 w 5741575"/>
              <a:gd name="connsiteY22" fmla="*/ 717936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397206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397206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42834 w 5741575"/>
              <a:gd name="connsiteY24" fmla="*/ 753906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42834 w 5741575"/>
              <a:gd name="connsiteY24" fmla="*/ 753906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77227 w 5741575"/>
              <a:gd name="connsiteY47" fmla="*/ 368972 h 955271"/>
              <a:gd name="connsiteX48" fmla="*/ 2779510 w 5741575"/>
              <a:gd name="connsiteY48" fmla="*/ 361652 h 955271"/>
              <a:gd name="connsiteX49" fmla="*/ 2786278 w 5741575"/>
              <a:gd name="connsiteY49" fmla="*/ 359869 h 955271"/>
              <a:gd name="connsiteX50" fmla="*/ 2792101 w 5741575"/>
              <a:gd name="connsiteY50" fmla="*/ 365927 h 955271"/>
              <a:gd name="connsiteX51" fmla="*/ 2885545 w 5741575"/>
              <a:gd name="connsiteY51" fmla="*/ 372818 h 955271"/>
              <a:gd name="connsiteX52" fmla="*/ 3009558 w 5741575"/>
              <a:gd name="connsiteY52" fmla="*/ 370573 h 955271"/>
              <a:gd name="connsiteX53" fmla="*/ 3095010 w 5741575"/>
              <a:gd name="connsiteY53" fmla="*/ 332454 h 955271"/>
              <a:gd name="connsiteX54" fmla="*/ 3103742 w 5741575"/>
              <a:gd name="connsiteY54" fmla="*/ 337974 h 955271"/>
              <a:gd name="connsiteX55" fmla="*/ 3165093 w 5741575"/>
              <a:gd name="connsiteY55" fmla="*/ 329459 h 955271"/>
              <a:gd name="connsiteX56" fmla="*/ 3373785 w 5741575"/>
              <a:gd name="connsiteY56" fmla="*/ 255680 h 955271"/>
              <a:gd name="connsiteX57" fmla="*/ 3493851 w 5741575"/>
              <a:gd name="connsiteY57" fmla="*/ 240255 h 955271"/>
              <a:gd name="connsiteX58" fmla="*/ 3537470 w 5741575"/>
              <a:gd name="connsiteY58" fmla="*/ 241867 h 955271"/>
              <a:gd name="connsiteX59" fmla="*/ 3610489 w 5741575"/>
              <a:gd name="connsiteY59" fmla="*/ 244128 h 955271"/>
              <a:gd name="connsiteX60" fmla="*/ 3667539 w 5741575"/>
              <a:gd name="connsiteY60" fmla="*/ 263271 h 955271"/>
              <a:gd name="connsiteX61" fmla="*/ 3727614 w 5741575"/>
              <a:gd name="connsiteY61" fmla="*/ 258245 h 955271"/>
              <a:gd name="connsiteX62" fmla="*/ 3738369 w 5741575"/>
              <a:gd name="connsiteY62" fmla="*/ 234506 h 955271"/>
              <a:gd name="connsiteX63" fmla="*/ 3803670 w 5741575"/>
              <a:gd name="connsiteY63" fmla="*/ 236457 h 955271"/>
              <a:gd name="connsiteX64" fmla="*/ 3903080 w 5741575"/>
              <a:gd name="connsiteY64" fmla="*/ 241890 h 955271"/>
              <a:gd name="connsiteX65" fmla="*/ 4114838 w 5741575"/>
              <a:gd name="connsiteY65" fmla="*/ 238165 h 955271"/>
              <a:gd name="connsiteX66" fmla="*/ 4271023 w 5741575"/>
              <a:gd name="connsiteY66" fmla="*/ 241959 h 955271"/>
              <a:gd name="connsiteX67" fmla="*/ 4367397 w 5741575"/>
              <a:gd name="connsiteY67" fmla="*/ 271442 h 955271"/>
              <a:gd name="connsiteX68" fmla="*/ 4495366 w 5741575"/>
              <a:gd name="connsiteY68" fmla="*/ 271618 h 955271"/>
              <a:gd name="connsiteX69" fmla="*/ 4517347 w 5741575"/>
              <a:gd name="connsiteY69" fmla="*/ 275639 h 955271"/>
              <a:gd name="connsiteX70" fmla="*/ 4546116 w 5741575"/>
              <a:gd name="connsiteY70" fmla="*/ 268568 h 955271"/>
              <a:gd name="connsiteX71" fmla="*/ 4661259 w 5741575"/>
              <a:gd name="connsiteY71" fmla="*/ 238966 h 955271"/>
              <a:gd name="connsiteX72" fmla="*/ 4750403 w 5741575"/>
              <a:gd name="connsiteY72" fmla="*/ 204364 h 955271"/>
              <a:gd name="connsiteX73" fmla="*/ 4867614 w 5741575"/>
              <a:gd name="connsiteY73" fmla="*/ 208668 h 955271"/>
              <a:gd name="connsiteX74" fmla="*/ 4937036 w 5741575"/>
              <a:gd name="connsiteY74" fmla="*/ 195446 h 955271"/>
              <a:gd name="connsiteX75" fmla="*/ 5047626 w 5741575"/>
              <a:gd name="connsiteY75" fmla="*/ 149604 h 955271"/>
              <a:gd name="connsiteX76" fmla="*/ 5200247 w 5741575"/>
              <a:gd name="connsiteY76" fmla="*/ 142695 h 955271"/>
              <a:gd name="connsiteX77" fmla="*/ 5235691 w 5741575"/>
              <a:gd name="connsiteY77" fmla="*/ 173330 h 955271"/>
              <a:gd name="connsiteX78" fmla="*/ 5280133 w 5741575"/>
              <a:gd name="connsiteY78" fmla="*/ 189342 h 955271"/>
              <a:gd name="connsiteX79" fmla="*/ 5291963 w 5741575"/>
              <a:gd name="connsiteY79" fmla="*/ 139446 h 955271"/>
              <a:gd name="connsiteX80" fmla="*/ 5418472 w 5741575"/>
              <a:gd name="connsiteY80" fmla="*/ 89163 h 955271"/>
              <a:gd name="connsiteX81" fmla="*/ 5482354 w 5741575"/>
              <a:gd name="connsiteY81" fmla="*/ 69470 h 955271"/>
              <a:gd name="connsiteX82" fmla="*/ 5583280 w 5741575"/>
              <a:gd name="connsiteY82" fmla="*/ 49787 h 955271"/>
              <a:gd name="connsiteX83" fmla="*/ 5613766 w 5741575"/>
              <a:gd name="connsiteY83" fmla="*/ 41855 h 955271"/>
              <a:gd name="connsiteX84" fmla="*/ 5684952 w 5741575"/>
              <a:gd name="connsiteY84" fmla="*/ 26088 h 955271"/>
              <a:gd name="connsiteX85" fmla="*/ 5741575 w 5741575"/>
              <a:gd name="connsiteY85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11050 w 5741575"/>
              <a:gd name="connsiteY47" fmla="*/ 358572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77227 w 5741575"/>
              <a:gd name="connsiteY47" fmla="*/ 368972 h 955271"/>
              <a:gd name="connsiteX48" fmla="*/ 2779510 w 5741575"/>
              <a:gd name="connsiteY48" fmla="*/ 361652 h 955271"/>
              <a:gd name="connsiteX49" fmla="*/ 2786278 w 5741575"/>
              <a:gd name="connsiteY49" fmla="*/ 359869 h 955271"/>
              <a:gd name="connsiteX50" fmla="*/ 2792101 w 5741575"/>
              <a:gd name="connsiteY50" fmla="*/ 365927 h 955271"/>
              <a:gd name="connsiteX51" fmla="*/ 2885545 w 5741575"/>
              <a:gd name="connsiteY51" fmla="*/ 372818 h 955271"/>
              <a:gd name="connsiteX52" fmla="*/ 3009558 w 5741575"/>
              <a:gd name="connsiteY52" fmla="*/ 370573 h 955271"/>
              <a:gd name="connsiteX53" fmla="*/ 3095010 w 5741575"/>
              <a:gd name="connsiteY53" fmla="*/ 332454 h 955271"/>
              <a:gd name="connsiteX54" fmla="*/ 3103742 w 5741575"/>
              <a:gd name="connsiteY54" fmla="*/ 337974 h 955271"/>
              <a:gd name="connsiteX55" fmla="*/ 3165093 w 5741575"/>
              <a:gd name="connsiteY55" fmla="*/ 329459 h 955271"/>
              <a:gd name="connsiteX56" fmla="*/ 3373785 w 5741575"/>
              <a:gd name="connsiteY56" fmla="*/ 255680 h 955271"/>
              <a:gd name="connsiteX57" fmla="*/ 3493851 w 5741575"/>
              <a:gd name="connsiteY57" fmla="*/ 240255 h 955271"/>
              <a:gd name="connsiteX58" fmla="*/ 3537470 w 5741575"/>
              <a:gd name="connsiteY58" fmla="*/ 241867 h 955271"/>
              <a:gd name="connsiteX59" fmla="*/ 3610489 w 5741575"/>
              <a:gd name="connsiteY59" fmla="*/ 244128 h 955271"/>
              <a:gd name="connsiteX60" fmla="*/ 3667539 w 5741575"/>
              <a:gd name="connsiteY60" fmla="*/ 263271 h 955271"/>
              <a:gd name="connsiteX61" fmla="*/ 3727614 w 5741575"/>
              <a:gd name="connsiteY61" fmla="*/ 258245 h 955271"/>
              <a:gd name="connsiteX62" fmla="*/ 3738369 w 5741575"/>
              <a:gd name="connsiteY62" fmla="*/ 234506 h 955271"/>
              <a:gd name="connsiteX63" fmla="*/ 3803670 w 5741575"/>
              <a:gd name="connsiteY63" fmla="*/ 236457 h 955271"/>
              <a:gd name="connsiteX64" fmla="*/ 3903080 w 5741575"/>
              <a:gd name="connsiteY64" fmla="*/ 241890 h 955271"/>
              <a:gd name="connsiteX65" fmla="*/ 4114838 w 5741575"/>
              <a:gd name="connsiteY65" fmla="*/ 238165 h 955271"/>
              <a:gd name="connsiteX66" fmla="*/ 4271023 w 5741575"/>
              <a:gd name="connsiteY66" fmla="*/ 241959 h 955271"/>
              <a:gd name="connsiteX67" fmla="*/ 4367397 w 5741575"/>
              <a:gd name="connsiteY67" fmla="*/ 271442 h 955271"/>
              <a:gd name="connsiteX68" fmla="*/ 4495366 w 5741575"/>
              <a:gd name="connsiteY68" fmla="*/ 271618 h 955271"/>
              <a:gd name="connsiteX69" fmla="*/ 4517347 w 5741575"/>
              <a:gd name="connsiteY69" fmla="*/ 275639 h 955271"/>
              <a:gd name="connsiteX70" fmla="*/ 4546116 w 5741575"/>
              <a:gd name="connsiteY70" fmla="*/ 268568 h 955271"/>
              <a:gd name="connsiteX71" fmla="*/ 4661259 w 5741575"/>
              <a:gd name="connsiteY71" fmla="*/ 238966 h 955271"/>
              <a:gd name="connsiteX72" fmla="*/ 4750403 w 5741575"/>
              <a:gd name="connsiteY72" fmla="*/ 204364 h 955271"/>
              <a:gd name="connsiteX73" fmla="*/ 4867614 w 5741575"/>
              <a:gd name="connsiteY73" fmla="*/ 208668 h 955271"/>
              <a:gd name="connsiteX74" fmla="*/ 4937036 w 5741575"/>
              <a:gd name="connsiteY74" fmla="*/ 195446 h 955271"/>
              <a:gd name="connsiteX75" fmla="*/ 5047626 w 5741575"/>
              <a:gd name="connsiteY75" fmla="*/ 149604 h 955271"/>
              <a:gd name="connsiteX76" fmla="*/ 5200247 w 5741575"/>
              <a:gd name="connsiteY76" fmla="*/ 142695 h 955271"/>
              <a:gd name="connsiteX77" fmla="*/ 5235691 w 5741575"/>
              <a:gd name="connsiteY77" fmla="*/ 173330 h 955271"/>
              <a:gd name="connsiteX78" fmla="*/ 5280133 w 5741575"/>
              <a:gd name="connsiteY78" fmla="*/ 189342 h 955271"/>
              <a:gd name="connsiteX79" fmla="*/ 5291963 w 5741575"/>
              <a:gd name="connsiteY79" fmla="*/ 139446 h 955271"/>
              <a:gd name="connsiteX80" fmla="*/ 5418472 w 5741575"/>
              <a:gd name="connsiteY80" fmla="*/ 89163 h 955271"/>
              <a:gd name="connsiteX81" fmla="*/ 5482354 w 5741575"/>
              <a:gd name="connsiteY81" fmla="*/ 69470 h 955271"/>
              <a:gd name="connsiteX82" fmla="*/ 5583280 w 5741575"/>
              <a:gd name="connsiteY82" fmla="*/ 49787 h 955271"/>
              <a:gd name="connsiteX83" fmla="*/ 5613766 w 5741575"/>
              <a:gd name="connsiteY83" fmla="*/ 41855 h 955271"/>
              <a:gd name="connsiteX84" fmla="*/ 5684952 w 5741575"/>
              <a:gd name="connsiteY84" fmla="*/ 26088 h 955271"/>
              <a:gd name="connsiteX85" fmla="*/ 5741575 w 5741575"/>
              <a:gd name="connsiteY85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786278 w 5741575"/>
              <a:gd name="connsiteY48" fmla="*/ 359869 h 955271"/>
              <a:gd name="connsiteX49" fmla="*/ 2792101 w 5741575"/>
              <a:gd name="connsiteY49" fmla="*/ 365927 h 955271"/>
              <a:gd name="connsiteX50" fmla="*/ 2885545 w 5741575"/>
              <a:gd name="connsiteY50" fmla="*/ 372818 h 955271"/>
              <a:gd name="connsiteX51" fmla="*/ 3009558 w 5741575"/>
              <a:gd name="connsiteY51" fmla="*/ 370573 h 955271"/>
              <a:gd name="connsiteX52" fmla="*/ 3095010 w 5741575"/>
              <a:gd name="connsiteY52" fmla="*/ 332454 h 955271"/>
              <a:gd name="connsiteX53" fmla="*/ 3103742 w 5741575"/>
              <a:gd name="connsiteY53" fmla="*/ 337974 h 955271"/>
              <a:gd name="connsiteX54" fmla="*/ 3165093 w 5741575"/>
              <a:gd name="connsiteY54" fmla="*/ 329459 h 955271"/>
              <a:gd name="connsiteX55" fmla="*/ 3373785 w 5741575"/>
              <a:gd name="connsiteY55" fmla="*/ 255680 h 955271"/>
              <a:gd name="connsiteX56" fmla="*/ 3493851 w 5741575"/>
              <a:gd name="connsiteY56" fmla="*/ 240255 h 955271"/>
              <a:gd name="connsiteX57" fmla="*/ 3537470 w 5741575"/>
              <a:gd name="connsiteY57" fmla="*/ 241867 h 955271"/>
              <a:gd name="connsiteX58" fmla="*/ 3610489 w 5741575"/>
              <a:gd name="connsiteY58" fmla="*/ 244128 h 955271"/>
              <a:gd name="connsiteX59" fmla="*/ 3667539 w 5741575"/>
              <a:gd name="connsiteY59" fmla="*/ 263271 h 955271"/>
              <a:gd name="connsiteX60" fmla="*/ 3727614 w 5741575"/>
              <a:gd name="connsiteY60" fmla="*/ 258245 h 955271"/>
              <a:gd name="connsiteX61" fmla="*/ 3738369 w 5741575"/>
              <a:gd name="connsiteY61" fmla="*/ 234506 h 955271"/>
              <a:gd name="connsiteX62" fmla="*/ 3803670 w 5741575"/>
              <a:gd name="connsiteY62" fmla="*/ 236457 h 955271"/>
              <a:gd name="connsiteX63" fmla="*/ 3903080 w 5741575"/>
              <a:gd name="connsiteY63" fmla="*/ 241890 h 955271"/>
              <a:gd name="connsiteX64" fmla="*/ 4114838 w 5741575"/>
              <a:gd name="connsiteY64" fmla="*/ 238165 h 955271"/>
              <a:gd name="connsiteX65" fmla="*/ 4271023 w 5741575"/>
              <a:gd name="connsiteY65" fmla="*/ 241959 h 955271"/>
              <a:gd name="connsiteX66" fmla="*/ 4367397 w 5741575"/>
              <a:gd name="connsiteY66" fmla="*/ 271442 h 955271"/>
              <a:gd name="connsiteX67" fmla="*/ 4495366 w 5741575"/>
              <a:gd name="connsiteY67" fmla="*/ 271618 h 955271"/>
              <a:gd name="connsiteX68" fmla="*/ 4517347 w 5741575"/>
              <a:gd name="connsiteY68" fmla="*/ 275639 h 955271"/>
              <a:gd name="connsiteX69" fmla="*/ 4546116 w 5741575"/>
              <a:gd name="connsiteY69" fmla="*/ 268568 h 955271"/>
              <a:gd name="connsiteX70" fmla="*/ 4661259 w 5741575"/>
              <a:gd name="connsiteY70" fmla="*/ 238966 h 955271"/>
              <a:gd name="connsiteX71" fmla="*/ 4750403 w 5741575"/>
              <a:gd name="connsiteY71" fmla="*/ 204364 h 955271"/>
              <a:gd name="connsiteX72" fmla="*/ 4867614 w 5741575"/>
              <a:gd name="connsiteY72" fmla="*/ 208668 h 955271"/>
              <a:gd name="connsiteX73" fmla="*/ 4937036 w 5741575"/>
              <a:gd name="connsiteY73" fmla="*/ 195446 h 955271"/>
              <a:gd name="connsiteX74" fmla="*/ 5047626 w 5741575"/>
              <a:gd name="connsiteY74" fmla="*/ 149604 h 955271"/>
              <a:gd name="connsiteX75" fmla="*/ 5200247 w 5741575"/>
              <a:gd name="connsiteY75" fmla="*/ 142695 h 955271"/>
              <a:gd name="connsiteX76" fmla="*/ 5235691 w 5741575"/>
              <a:gd name="connsiteY76" fmla="*/ 173330 h 955271"/>
              <a:gd name="connsiteX77" fmla="*/ 5280133 w 5741575"/>
              <a:gd name="connsiteY77" fmla="*/ 189342 h 955271"/>
              <a:gd name="connsiteX78" fmla="*/ 5291963 w 5741575"/>
              <a:gd name="connsiteY78" fmla="*/ 139446 h 955271"/>
              <a:gd name="connsiteX79" fmla="*/ 5418472 w 5741575"/>
              <a:gd name="connsiteY79" fmla="*/ 89163 h 955271"/>
              <a:gd name="connsiteX80" fmla="*/ 5482354 w 5741575"/>
              <a:gd name="connsiteY80" fmla="*/ 69470 h 955271"/>
              <a:gd name="connsiteX81" fmla="*/ 5583280 w 5741575"/>
              <a:gd name="connsiteY81" fmla="*/ 49787 h 955271"/>
              <a:gd name="connsiteX82" fmla="*/ 5613766 w 5741575"/>
              <a:gd name="connsiteY82" fmla="*/ 41855 h 955271"/>
              <a:gd name="connsiteX83" fmla="*/ 5684952 w 5741575"/>
              <a:gd name="connsiteY83" fmla="*/ 26088 h 955271"/>
              <a:gd name="connsiteX84" fmla="*/ 5741575 w 5741575"/>
              <a:gd name="connsiteY84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786278 w 5741575"/>
              <a:gd name="connsiteY48" fmla="*/ 359869 h 955271"/>
              <a:gd name="connsiteX49" fmla="*/ 2885545 w 5741575"/>
              <a:gd name="connsiteY49" fmla="*/ 372818 h 955271"/>
              <a:gd name="connsiteX50" fmla="*/ 3009558 w 5741575"/>
              <a:gd name="connsiteY50" fmla="*/ 370573 h 955271"/>
              <a:gd name="connsiteX51" fmla="*/ 3095010 w 5741575"/>
              <a:gd name="connsiteY51" fmla="*/ 332454 h 955271"/>
              <a:gd name="connsiteX52" fmla="*/ 3103742 w 5741575"/>
              <a:gd name="connsiteY52" fmla="*/ 337974 h 955271"/>
              <a:gd name="connsiteX53" fmla="*/ 3165093 w 5741575"/>
              <a:gd name="connsiteY53" fmla="*/ 329459 h 955271"/>
              <a:gd name="connsiteX54" fmla="*/ 3373785 w 5741575"/>
              <a:gd name="connsiteY54" fmla="*/ 255680 h 955271"/>
              <a:gd name="connsiteX55" fmla="*/ 3493851 w 5741575"/>
              <a:gd name="connsiteY55" fmla="*/ 240255 h 955271"/>
              <a:gd name="connsiteX56" fmla="*/ 3537470 w 5741575"/>
              <a:gd name="connsiteY56" fmla="*/ 241867 h 955271"/>
              <a:gd name="connsiteX57" fmla="*/ 3610489 w 5741575"/>
              <a:gd name="connsiteY57" fmla="*/ 244128 h 955271"/>
              <a:gd name="connsiteX58" fmla="*/ 3667539 w 5741575"/>
              <a:gd name="connsiteY58" fmla="*/ 263271 h 955271"/>
              <a:gd name="connsiteX59" fmla="*/ 3727614 w 5741575"/>
              <a:gd name="connsiteY59" fmla="*/ 258245 h 955271"/>
              <a:gd name="connsiteX60" fmla="*/ 3738369 w 5741575"/>
              <a:gd name="connsiteY60" fmla="*/ 234506 h 955271"/>
              <a:gd name="connsiteX61" fmla="*/ 3803670 w 5741575"/>
              <a:gd name="connsiteY61" fmla="*/ 236457 h 955271"/>
              <a:gd name="connsiteX62" fmla="*/ 3903080 w 5741575"/>
              <a:gd name="connsiteY62" fmla="*/ 241890 h 955271"/>
              <a:gd name="connsiteX63" fmla="*/ 4114838 w 5741575"/>
              <a:gd name="connsiteY63" fmla="*/ 238165 h 955271"/>
              <a:gd name="connsiteX64" fmla="*/ 4271023 w 5741575"/>
              <a:gd name="connsiteY64" fmla="*/ 241959 h 955271"/>
              <a:gd name="connsiteX65" fmla="*/ 4367397 w 5741575"/>
              <a:gd name="connsiteY65" fmla="*/ 271442 h 955271"/>
              <a:gd name="connsiteX66" fmla="*/ 4495366 w 5741575"/>
              <a:gd name="connsiteY66" fmla="*/ 271618 h 955271"/>
              <a:gd name="connsiteX67" fmla="*/ 4517347 w 5741575"/>
              <a:gd name="connsiteY67" fmla="*/ 275639 h 955271"/>
              <a:gd name="connsiteX68" fmla="*/ 4546116 w 5741575"/>
              <a:gd name="connsiteY68" fmla="*/ 268568 h 955271"/>
              <a:gd name="connsiteX69" fmla="*/ 4661259 w 5741575"/>
              <a:gd name="connsiteY69" fmla="*/ 238966 h 955271"/>
              <a:gd name="connsiteX70" fmla="*/ 4750403 w 5741575"/>
              <a:gd name="connsiteY70" fmla="*/ 204364 h 955271"/>
              <a:gd name="connsiteX71" fmla="*/ 4867614 w 5741575"/>
              <a:gd name="connsiteY71" fmla="*/ 208668 h 955271"/>
              <a:gd name="connsiteX72" fmla="*/ 4937036 w 5741575"/>
              <a:gd name="connsiteY72" fmla="*/ 195446 h 955271"/>
              <a:gd name="connsiteX73" fmla="*/ 5047626 w 5741575"/>
              <a:gd name="connsiteY73" fmla="*/ 149604 h 955271"/>
              <a:gd name="connsiteX74" fmla="*/ 5200247 w 5741575"/>
              <a:gd name="connsiteY74" fmla="*/ 142695 h 955271"/>
              <a:gd name="connsiteX75" fmla="*/ 5235691 w 5741575"/>
              <a:gd name="connsiteY75" fmla="*/ 173330 h 955271"/>
              <a:gd name="connsiteX76" fmla="*/ 5280133 w 5741575"/>
              <a:gd name="connsiteY76" fmla="*/ 189342 h 955271"/>
              <a:gd name="connsiteX77" fmla="*/ 5291963 w 5741575"/>
              <a:gd name="connsiteY77" fmla="*/ 139446 h 955271"/>
              <a:gd name="connsiteX78" fmla="*/ 5418472 w 5741575"/>
              <a:gd name="connsiteY78" fmla="*/ 89163 h 955271"/>
              <a:gd name="connsiteX79" fmla="*/ 5482354 w 5741575"/>
              <a:gd name="connsiteY79" fmla="*/ 69470 h 955271"/>
              <a:gd name="connsiteX80" fmla="*/ 5583280 w 5741575"/>
              <a:gd name="connsiteY80" fmla="*/ 49787 h 955271"/>
              <a:gd name="connsiteX81" fmla="*/ 5613766 w 5741575"/>
              <a:gd name="connsiteY81" fmla="*/ 41855 h 955271"/>
              <a:gd name="connsiteX82" fmla="*/ 5684952 w 5741575"/>
              <a:gd name="connsiteY82" fmla="*/ 26088 h 955271"/>
              <a:gd name="connsiteX83" fmla="*/ 5741575 w 5741575"/>
              <a:gd name="connsiteY83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885545 w 5741575"/>
              <a:gd name="connsiteY48" fmla="*/ 372818 h 955271"/>
              <a:gd name="connsiteX49" fmla="*/ 3009558 w 5741575"/>
              <a:gd name="connsiteY49" fmla="*/ 370573 h 955271"/>
              <a:gd name="connsiteX50" fmla="*/ 3095010 w 5741575"/>
              <a:gd name="connsiteY50" fmla="*/ 332454 h 955271"/>
              <a:gd name="connsiteX51" fmla="*/ 3103742 w 5741575"/>
              <a:gd name="connsiteY51" fmla="*/ 337974 h 955271"/>
              <a:gd name="connsiteX52" fmla="*/ 3165093 w 5741575"/>
              <a:gd name="connsiteY52" fmla="*/ 329459 h 955271"/>
              <a:gd name="connsiteX53" fmla="*/ 3373785 w 5741575"/>
              <a:gd name="connsiteY53" fmla="*/ 255680 h 955271"/>
              <a:gd name="connsiteX54" fmla="*/ 3493851 w 5741575"/>
              <a:gd name="connsiteY54" fmla="*/ 240255 h 955271"/>
              <a:gd name="connsiteX55" fmla="*/ 3537470 w 5741575"/>
              <a:gd name="connsiteY55" fmla="*/ 241867 h 955271"/>
              <a:gd name="connsiteX56" fmla="*/ 3610489 w 5741575"/>
              <a:gd name="connsiteY56" fmla="*/ 244128 h 955271"/>
              <a:gd name="connsiteX57" fmla="*/ 3667539 w 5741575"/>
              <a:gd name="connsiteY57" fmla="*/ 263271 h 955271"/>
              <a:gd name="connsiteX58" fmla="*/ 3727614 w 5741575"/>
              <a:gd name="connsiteY58" fmla="*/ 258245 h 955271"/>
              <a:gd name="connsiteX59" fmla="*/ 3738369 w 5741575"/>
              <a:gd name="connsiteY59" fmla="*/ 234506 h 955271"/>
              <a:gd name="connsiteX60" fmla="*/ 3803670 w 5741575"/>
              <a:gd name="connsiteY60" fmla="*/ 236457 h 955271"/>
              <a:gd name="connsiteX61" fmla="*/ 3903080 w 5741575"/>
              <a:gd name="connsiteY61" fmla="*/ 241890 h 955271"/>
              <a:gd name="connsiteX62" fmla="*/ 4114838 w 5741575"/>
              <a:gd name="connsiteY62" fmla="*/ 238165 h 955271"/>
              <a:gd name="connsiteX63" fmla="*/ 4271023 w 5741575"/>
              <a:gd name="connsiteY63" fmla="*/ 241959 h 955271"/>
              <a:gd name="connsiteX64" fmla="*/ 4367397 w 5741575"/>
              <a:gd name="connsiteY64" fmla="*/ 271442 h 955271"/>
              <a:gd name="connsiteX65" fmla="*/ 4495366 w 5741575"/>
              <a:gd name="connsiteY65" fmla="*/ 271618 h 955271"/>
              <a:gd name="connsiteX66" fmla="*/ 4517347 w 5741575"/>
              <a:gd name="connsiteY66" fmla="*/ 275639 h 955271"/>
              <a:gd name="connsiteX67" fmla="*/ 4546116 w 5741575"/>
              <a:gd name="connsiteY67" fmla="*/ 268568 h 955271"/>
              <a:gd name="connsiteX68" fmla="*/ 4661259 w 5741575"/>
              <a:gd name="connsiteY68" fmla="*/ 238966 h 955271"/>
              <a:gd name="connsiteX69" fmla="*/ 4750403 w 5741575"/>
              <a:gd name="connsiteY69" fmla="*/ 204364 h 955271"/>
              <a:gd name="connsiteX70" fmla="*/ 4867614 w 5741575"/>
              <a:gd name="connsiteY70" fmla="*/ 208668 h 955271"/>
              <a:gd name="connsiteX71" fmla="*/ 4937036 w 5741575"/>
              <a:gd name="connsiteY71" fmla="*/ 195446 h 955271"/>
              <a:gd name="connsiteX72" fmla="*/ 5047626 w 5741575"/>
              <a:gd name="connsiteY72" fmla="*/ 149604 h 955271"/>
              <a:gd name="connsiteX73" fmla="*/ 5200247 w 5741575"/>
              <a:gd name="connsiteY73" fmla="*/ 142695 h 955271"/>
              <a:gd name="connsiteX74" fmla="*/ 5235691 w 5741575"/>
              <a:gd name="connsiteY74" fmla="*/ 173330 h 955271"/>
              <a:gd name="connsiteX75" fmla="*/ 5280133 w 5741575"/>
              <a:gd name="connsiteY75" fmla="*/ 189342 h 955271"/>
              <a:gd name="connsiteX76" fmla="*/ 5291963 w 5741575"/>
              <a:gd name="connsiteY76" fmla="*/ 139446 h 955271"/>
              <a:gd name="connsiteX77" fmla="*/ 5418472 w 5741575"/>
              <a:gd name="connsiteY77" fmla="*/ 89163 h 955271"/>
              <a:gd name="connsiteX78" fmla="*/ 5482354 w 5741575"/>
              <a:gd name="connsiteY78" fmla="*/ 69470 h 955271"/>
              <a:gd name="connsiteX79" fmla="*/ 5583280 w 5741575"/>
              <a:gd name="connsiteY79" fmla="*/ 49787 h 955271"/>
              <a:gd name="connsiteX80" fmla="*/ 5613766 w 5741575"/>
              <a:gd name="connsiteY80" fmla="*/ 41855 h 955271"/>
              <a:gd name="connsiteX81" fmla="*/ 5684952 w 5741575"/>
              <a:gd name="connsiteY81" fmla="*/ 26088 h 955271"/>
              <a:gd name="connsiteX82" fmla="*/ 5741575 w 5741575"/>
              <a:gd name="connsiteY8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824768 w 5741575"/>
              <a:gd name="connsiteY47" fmla="*/ 361652 h 955271"/>
              <a:gd name="connsiteX48" fmla="*/ 2885545 w 5741575"/>
              <a:gd name="connsiteY48" fmla="*/ 372818 h 955271"/>
              <a:gd name="connsiteX49" fmla="*/ 3009558 w 5741575"/>
              <a:gd name="connsiteY49" fmla="*/ 370573 h 955271"/>
              <a:gd name="connsiteX50" fmla="*/ 3095010 w 5741575"/>
              <a:gd name="connsiteY50" fmla="*/ 332454 h 955271"/>
              <a:gd name="connsiteX51" fmla="*/ 3103742 w 5741575"/>
              <a:gd name="connsiteY51" fmla="*/ 337974 h 955271"/>
              <a:gd name="connsiteX52" fmla="*/ 3165093 w 5741575"/>
              <a:gd name="connsiteY52" fmla="*/ 329459 h 955271"/>
              <a:gd name="connsiteX53" fmla="*/ 3373785 w 5741575"/>
              <a:gd name="connsiteY53" fmla="*/ 255680 h 955271"/>
              <a:gd name="connsiteX54" fmla="*/ 3493851 w 5741575"/>
              <a:gd name="connsiteY54" fmla="*/ 240255 h 955271"/>
              <a:gd name="connsiteX55" fmla="*/ 3537470 w 5741575"/>
              <a:gd name="connsiteY55" fmla="*/ 241867 h 955271"/>
              <a:gd name="connsiteX56" fmla="*/ 3610489 w 5741575"/>
              <a:gd name="connsiteY56" fmla="*/ 244128 h 955271"/>
              <a:gd name="connsiteX57" fmla="*/ 3667539 w 5741575"/>
              <a:gd name="connsiteY57" fmla="*/ 263271 h 955271"/>
              <a:gd name="connsiteX58" fmla="*/ 3727614 w 5741575"/>
              <a:gd name="connsiteY58" fmla="*/ 258245 h 955271"/>
              <a:gd name="connsiteX59" fmla="*/ 3738369 w 5741575"/>
              <a:gd name="connsiteY59" fmla="*/ 234506 h 955271"/>
              <a:gd name="connsiteX60" fmla="*/ 3803670 w 5741575"/>
              <a:gd name="connsiteY60" fmla="*/ 236457 h 955271"/>
              <a:gd name="connsiteX61" fmla="*/ 3903080 w 5741575"/>
              <a:gd name="connsiteY61" fmla="*/ 241890 h 955271"/>
              <a:gd name="connsiteX62" fmla="*/ 4114838 w 5741575"/>
              <a:gd name="connsiteY62" fmla="*/ 238165 h 955271"/>
              <a:gd name="connsiteX63" fmla="*/ 4271023 w 5741575"/>
              <a:gd name="connsiteY63" fmla="*/ 241959 h 955271"/>
              <a:gd name="connsiteX64" fmla="*/ 4367397 w 5741575"/>
              <a:gd name="connsiteY64" fmla="*/ 271442 h 955271"/>
              <a:gd name="connsiteX65" fmla="*/ 4495366 w 5741575"/>
              <a:gd name="connsiteY65" fmla="*/ 271618 h 955271"/>
              <a:gd name="connsiteX66" fmla="*/ 4517347 w 5741575"/>
              <a:gd name="connsiteY66" fmla="*/ 275639 h 955271"/>
              <a:gd name="connsiteX67" fmla="*/ 4546116 w 5741575"/>
              <a:gd name="connsiteY67" fmla="*/ 268568 h 955271"/>
              <a:gd name="connsiteX68" fmla="*/ 4661259 w 5741575"/>
              <a:gd name="connsiteY68" fmla="*/ 238966 h 955271"/>
              <a:gd name="connsiteX69" fmla="*/ 4750403 w 5741575"/>
              <a:gd name="connsiteY69" fmla="*/ 204364 h 955271"/>
              <a:gd name="connsiteX70" fmla="*/ 4867614 w 5741575"/>
              <a:gd name="connsiteY70" fmla="*/ 208668 h 955271"/>
              <a:gd name="connsiteX71" fmla="*/ 4937036 w 5741575"/>
              <a:gd name="connsiteY71" fmla="*/ 195446 h 955271"/>
              <a:gd name="connsiteX72" fmla="*/ 5047626 w 5741575"/>
              <a:gd name="connsiteY72" fmla="*/ 149604 h 955271"/>
              <a:gd name="connsiteX73" fmla="*/ 5200247 w 5741575"/>
              <a:gd name="connsiteY73" fmla="*/ 142695 h 955271"/>
              <a:gd name="connsiteX74" fmla="*/ 5235691 w 5741575"/>
              <a:gd name="connsiteY74" fmla="*/ 173330 h 955271"/>
              <a:gd name="connsiteX75" fmla="*/ 5280133 w 5741575"/>
              <a:gd name="connsiteY75" fmla="*/ 189342 h 955271"/>
              <a:gd name="connsiteX76" fmla="*/ 5291963 w 5741575"/>
              <a:gd name="connsiteY76" fmla="*/ 139446 h 955271"/>
              <a:gd name="connsiteX77" fmla="*/ 5418472 w 5741575"/>
              <a:gd name="connsiteY77" fmla="*/ 89163 h 955271"/>
              <a:gd name="connsiteX78" fmla="*/ 5482354 w 5741575"/>
              <a:gd name="connsiteY78" fmla="*/ 69470 h 955271"/>
              <a:gd name="connsiteX79" fmla="*/ 5583280 w 5741575"/>
              <a:gd name="connsiteY79" fmla="*/ 49787 h 955271"/>
              <a:gd name="connsiteX80" fmla="*/ 5613766 w 5741575"/>
              <a:gd name="connsiteY80" fmla="*/ 41855 h 955271"/>
              <a:gd name="connsiteX81" fmla="*/ 5684952 w 5741575"/>
              <a:gd name="connsiteY81" fmla="*/ 26088 h 955271"/>
              <a:gd name="connsiteX82" fmla="*/ 5741575 w 5741575"/>
              <a:gd name="connsiteY8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80133 w 5741575"/>
              <a:gd name="connsiteY74" fmla="*/ 189342 h 955271"/>
              <a:gd name="connsiteX75" fmla="*/ 5291963 w 5741575"/>
              <a:gd name="connsiteY75" fmla="*/ 139446 h 955271"/>
              <a:gd name="connsiteX76" fmla="*/ 5418472 w 5741575"/>
              <a:gd name="connsiteY76" fmla="*/ 89163 h 955271"/>
              <a:gd name="connsiteX77" fmla="*/ 5482354 w 5741575"/>
              <a:gd name="connsiteY77" fmla="*/ 69470 h 955271"/>
              <a:gd name="connsiteX78" fmla="*/ 5583280 w 5741575"/>
              <a:gd name="connsiteY78" fmla="*/ 49787 h 955271"/>
              <a:gd name="connsiteX79" fmla="*/ 5613766 w 5741575"/>
              <a:gd name="connsiteY79" fmla="*/ 41855 h 955271"/>
              <a:gd name="connsiteX80" fmla="*/ 5684952 w 5741575"/>
              <a:gd name="connsiteY80" fmla="*/ 26088 h 955271"/>
              <a:gd name="connsiteX81" fmla="*/ 5741575 w 5741575"/>
              <a:gd name="connsiteY8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80133 w 5741575"/>
              <a:gd name="connsiteY74" fmla="*/ 189342 h 955271"/>
              <a:gd name="connsiteX75" fmla="*/ 5291963 w 5741575"/>
              <a:gd name="connsiteY75" fmla="*/ 139446 h 955271"/>
              <a:gd name="connsiteX76" fmla="*/ 5418472 w 5741575"/>
              <a:gd name="connsiteY76" fmla="*/ 89163 h 955271"/>
              <a:gd name="connsiteX77" fmla="*/ 5482354 w 5741575"/>
              <a:gd name="connsiteY77" fmla="*/ 69470 h 955271"/>
              <a:gd name="connsiteX78" fmla="*/ 5583280 w 5741575"/>
              <a:gd name="connsiteY78" fmla="*/ 49787 h 955271"/>
              <a:gd name="connsiteX79" fmla="*/ 5613766 w 5741575"/>
              <a:gd name="connsiteY79" fmla="*/ 41855 h 955271"/>
              <a:gd name="connsiteX80" fmla="*/ 5684952 w 5741575"/>
              <a:gd name="connsiteY80" fmla="*/ 26088 h 955271"/>
              <a:gd name="connsiteX81" fmla="*/ 5741575 w 5741575"/>
              <a:gd name="connsiteY8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91963 w 5741575"/>
              <a:gd name="connsiteY74" fmla="*/ 139446 h 955271"/>
              <a:gd name="connsiteX75" fmla="*/ 5418472 w 5741575"/>
              <a:gd name="connsiteY75" fmla="*/ 89163 h 955271"/>
              <a:gd name="connsiteX76" fmla="*/ 5482354 w 5741575"/>
              <a:gd name="connsiteY76" fmla="*/ 69470 h 955271"/>
              <a:gd name="connsiteX77" fmla="*/ 5583280 w 5741575"/>
              <a:gd name="connsiteY77" fmla="*/ 49787 h 955271"/>
              <a:gd name="connsiteX78" fmla="*/ 5613766 w 5741575"/>
              <a:gd name="connsiteY78" fmla="*/ 41855 h 955271"/>
              <a:gd name="connsiteX79" fmla="*/ 5684952 w 5741575"/>
              <a:gd name="connsiteY79" fmla="*/ 26088 h 955271"/>
              <a:gd name="connsiteX80" fmla="*/ 5741575 w 5741575"/>
              <a:gd name="connsiteY80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95264 w 5741575"/>
              <a:gd name="connsiteY51" fmla="*/ 293158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48998 w 5741575"/>
              <a:gd name="connsiteY50" fmla="*/ 315286 h 955271"/>
              <a:gd name="connsiteX51" fmla="*/ 3195264 w 5741575"/>
              <a:gd name="connsiteY51" fmla="*/ 293158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77227 w 5741575"/>
              <a:gd name="connsiteY44" fmla="*/ 368972 h 955271"/>
              <a:gd name="connsiteX45" fmla="*/ 2824768 w 5741575"/>
              <a:gd name="connsiteY45" fmla="*/ 361652 h 955271"/>
              <a:gd name="connsiteX46" fmla="*/ 2885545 w 5741575"/>
              <a:gd name="connsiteY46" fmla="*/ 372818 h 955271"/>
              <a:gd name="connsiteX47" fmla="*/ 3009558 w 5741575"/>
              <a:gd name="connsiteY47" fmla="*/ 370573 h 955271"/>
              <a:gd name="connsiteX48" fmla="*/ 3095010 w 5741575"/>
              <a:gd name="connsiteY48" fmla="*/ 332454 h 955271"/>
              <a:gd name="connsiteX49" fmla="*/ 3148998 w 5741575"/>
              <a:gd name="connsiteY49" fmla="*/ 315286 h 955271"/>
              <a:gd name="connsiteX50" fmla="*/ 3195264 w 5741575"/>
              <a:gd name="connsiteY50" fmla="*/ 293158 h 955271"/>
              <a:gd name="connsiteX51" fmla="*/ 3373785 w 5741575"/>
              <a:gd name="connsiteY51" fmla="*/ 255680 h 955271"/>
              <a:gd name="connsiteX52" fmla="*/ 3493851 w 5741575"/>
              <a:gd name="connsiteY52" fmla="*/ 240255 h 955271"/>
              <a:gd name="connsiteX53" fmla="*/ 3537470 w 5741575"/>
              <a:gd name="connsiteY53" fmla="*/ 241867 h 955271"/>
              <a:gd name="connsiteX54" fmla="*/ 3610489 w 5741575"/>
              <a:gd name="connsiteY54" fmla="*/ 244128 h 955271"/>
              <a:gd name="connsiteX55" fmla="*/ 3667539 w 5741575"/>
              <a:gd name="connsiteY55" fmla="*/ 263271 h 955271"/>
              <a:gd name="connsiteX56" fmla="*/ 3727614 w 5741575"/>
              <a:gd name="connsiteY56" fmla="*/ 258245 h 955271"/>
              <a:gd name="connsiteX57" fmla="*/ 3738369 w 5741575"/>
              <a:gd name="connsiteY57" fmla="*/ 234506 h 955271"/>
              <a:gd name="connsiteX58" fmla="*/ 3803670 w 5741575"/>
              <a:gd name="connsiteY58" fmla="*/ 236457 h 955271"/>
              <a:gd name="connsiteX59" fmla="*/ 3903080 w 5741575"/>
              <a:gd name="connsiteY59" fmla="*/ 241890 h 955271"/>
              <a:gd name="connsiteX60" fmla="*/ 4114838 w 5741575"/>
              <a:gd name="connsiteY60" fmla="*/ 238165 h 955271"/>
              <a:gd name="connsiteX61" fmla="*/ 4271023 w 5741575"/>
              <a:gd name="connsiteY61" fmla="*/ 241959 h 955271"/>
              <a:gd name="connsiteX62" fmla="*/ 4367397 w 5741575"/>
              <a:gd name="connsiteY62" fmla="*/ 271442 h 955271"/>
              <a:gd name="connsiteX63" fmla="*/ 4495366 w 5741575"/>
              <a:gd name="connsiteY63" fmla="*/ 271618 h 955271"/>
              <a:gd name="connsiteX64" fmla="*/ 4517347 w 5741575"/>
              <a:gd name="connsiteY64" fmla="*/ 275639 h 955271"/>
              <a:gd name="connsiteX65" fmla="*/ 4546116 w 5741575"/>
              <a:gd name="connsiteY65" fmla="*/ 268568 h 955271"/>
              <a:gd name="connsiteX66" fmla="*/ 4661259 w 5741575"/>
              <a:gd name="connsiteY66" fmla="*/ 238966 h 955271"/>
              <a:gd name="connsiteX67" fmla="*/ 4750403 w 5741575"/>
              <a:gd name="connsiteY67" fmla="*/ 204364 h 955271"/>
              <a:gd name="connsiteX68" fmla="*/ 4867614 w 5741575"/>
              <a:gd name="connsiteY68" fmla="*/ 208668 h 955271"/>
              <a:gd name="connsiteX69" fmla="*/ 4937036 w 5741575"/>
              <a:gd name="connsiteY69" fmla="*/ 195446 h 955271"/>
              <a:gd name="connsiteX70" fmla="*/ 5067740 w 5741575"/>
              <a:gd name="connsiteY70" fmla="*/ 172293 h 955271"/>
              <a:gd name="connsiteX71" fmla="*/ 5200247 w 5741575"/>
              <a:gd name="connsiteY71" fmla="*/ 142695 h 955271"/>
              <a:gd name="connsiteX72" fmla="*/ 5291963 w 5741575"/>
              <a:gd name="connsiteY72" fmla="*/ 139446 h 955271"/>
              <a:gd name="connsiteX73" fmla="*/ 5418472 w 5741575"/>
              <a:gd name="connsiteY73" fmla="*/ 89163 h 955271"/>
              <a:gd name="connsiteX74" fmla="*/ 5482354 w 5741575"/>
              <a:gd name="connsiteY74" fmla="*/ 69470 h 955271"/>
              <a:gd name="connsiteX75" fmla="*/ 5583280 w 5741575"/>
              <a:gd name="connsiteY75" fmla="*/ 49787 h 955271"/>
              <a:gd name="connsiteX76" fmla="*/ 5613766 w 5741575"/>
              <a:gd name="connsiteY76" fmla="*/ 41855 h 955271"/>
              <a:gd name="connsiteX77" fmla="*/ 5684952 w 5741575"/>
              <a:gd name="connsiteY77" fmla="*/ 26088 h 955271"/>
              <a:gd name="connsiteX78" fmla="*/ 5741575 w 5741575"/>
              <a:gd name="connsiteY7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91963 w 5741575"/>
              <a:gd name="connsiteY71" fmla="*/ 139446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91963 w 5741575"/>
              <a:gd name="connsiteY71" fmla="*/ 139446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02777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11851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11851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59229" y="903950"/>
                </a:lnTo>
                <a:cubicBezTo>
                  <a:pt x="79290" y="895144"/>
                  <a:pt x="126084" y="908630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84157" y="867971"/>
                </a:lnTo>
                <a:lnTo>
                  <a:pt x="477637" y="870334"/>
                </a:lnTo>
                <a:cubicBezTo>
                  <a:pt x="485456" y="872042"/>
                  <a:pt x="563433" y="825458"/>
                  <a:pt x="570239" y="829596"/>
                </a:cubicBezTo>
                <a:cubicBezTo>
                  <a:pt x="641939" y="824282"/>
                  <a:pt x="685473" y="832029"/>
                  <a:pt x="772070" y="820296"/>
                </a:cubicBezTo>
                <a:cubicBezTo>
                  <a:pt x="833120" y="817018"/>
                  <a:pt x="871984" y="794388"/>
                  <a:pt x="948872" y="772201"/>
                </a:cubicBezTo>
                <a:cubicBezTo>
                  <a:pt x="1011630" y="801590"/>
                  <a:pt x="1039188" y="762914"/>
                  <a:pt x="1127089" y="746926"/>
                </a:cubicBezTo>
                <a:cubicBezTo>
                  <a:pt x="1186739" y="737882"/>
                  <a:pt x="1185110" y="732158"/>
                  <a:pt x="1226314" y="722473"/>
                </a:cubicBezTo>
                <a:cubicBezTo>
                  <a:pt x="1234331" y="718091"/>
                  <a:pt x="1271693" y="717214"/>
                  <a:pt x="1278773" y="711503"/>
                </a:cubicBezTo>
                <a:lnTo>
                  <a:pt x="1317691" y="708529"/>
                </a:lnTo>
                <a:lnTo>
                  <a:pt x="1360404" y="675922"/>
                </a:lnTo>
                <a:lnTo>
                  <a:pt x="1412292" y="670793"/>
                </a:lnTo>
                <a:lnTo>
                  <a:pt x="1494753" y="644686"/>
                </a:lnTo>
                <a:cubicBezTo>
                  <a:pt x="1542884" y="655944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70860" y="572571"/>
                  <a:pt x="1832996" y="545585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45486" y="367874"/>
                  <a:pt x="2657726" y="365841"/>
                </a:cubicBezTo>
                <a:cubicBezTo>
                  <a:pt x="2669966" y="363808"/>
                  <a:pt x="2707566" y="363569"/>
                  <a:pt x="2717296" y="362282"/>
                </a:cubicBezTo>
                <a:lnTo>
                  <a:pt x="2777227" y="368972"/>
                </a:lnTo>
                <a:lnTo>
                  <a:pt x="2824768" y="361652"/>
                </a:lnTo>
                <a:lnTo>
                  <a:pt x="2885545" y="372818"/>
                </a:ln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32289" y="321835"/>
                  <a:pt x="3148998" y="315286"/>
                </a:cubicBezTo>
                <a:cubicBezTo>
                  <a:pt x="3165707" y="308737"/>
                  <a:pt x="3180646" y="306766"/>
                  <a:pt x="3195264" y="293158"/>
                </a:cubicBezTo>
                <a:cubicBezTo>
                  <a:pt x="3267122" y="246372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54941" y="242175"/>
                  <a:pt x="4053514" y="238154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20874" y="2713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33435" y="175163"/>
                  <a:pt x="5067740" y="172293"/>
                </a:cubicBezTo>
                <a:cubicBezTo>
                  <a:pt x="5126160" y="173265"/>
                  <a:pt x="5172786" y="183138"/>
                  <a:pt x="5200247" y="142695"/>
                </a:cubicBezTo>
                <a:cubicBezTo>
                  <a:pt x="5240970" y="141002"/>
                  <a:pt x="5240507" y="134755"/>
                  <a:pt x="5276878" y="125833"/>
                </a:cubicBezTo>
                <a:cubicBezTo>
                  <a:pt x="5316470" y="106736"/>
                  <a:pt x="5327221" y="110178"/>
                  <a:pt x="5373216" y="111851"/>
                </a:cubicBezTo>
                <a:cubicBezTo>
                  <a:pt x="5382801" y="84741"/>
                  <a:pt x="5419294" y="93078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lnTo>
                  <a:pt x="574157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8D91DE60-2C2D-4D7E-A6B4-C9499017D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82623" y="6128773"/>
            <a:ext cx="1201506" cy="365125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0125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776</Words>
  <Application>Microsoft Office PowerPoint</Application>
  <PresentationFormat>Panoramiczny</PresentationFormat>
  <Paragraphs>93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Motyw pakietu Office</vt:lpstr>
      <vt:lpstr>Oferta wakacyjna dla dzieci i młodzieży z terenu Gminy Iwanowice w roku 2026 </vt:lpstr>
      <vt:lpstr>Oferty na realizację zadań publicznych z zakresu zdrowia publicznego w 2026 ogłoszono na 2 zadania: </vt:lpstr>
      <vt:lpstr>Wysokość środków przeznaczonych na realizację zadań ujętych w Uchwale Budżetowej wyniosła  185 000,00 zł: </vt:lpstr>
      <vt:lpstr>Oferty na zadanie nr 1:</vt:lpstr>
      <vt:lpstr>Ludowy Klub Sportowy „ORZEŁ” Iwanowice "W drodze po zdrowie – sportowa alternatywa dla uzależnień" (kwota dofinansowania z budżetu gminy – 40.000,00 zł) </vt:lpstr>
      <vt:lpstr>Ludowe Towarzystwo Sportowe „NOVI” Narama  "Na sportowo po lekcjach X"  (Kwota dofinansowania z budżetu gminy – 40.000,00 zł)  </vt:lpstr>
      <vt:lpstr>MAŁOPOLSKIE STOWARZYSZENIE ROZWOJU  I SPORTU  "Świat ruchu i zdrowia z iwanowicką akademią futbolu" (Kwota dofinansowania z budżetu gminy – 40.000,00 zł)  </vt:lpstr>
      <vt:lpstr>Oferty na zadanie nr 2:</vt:lpstr>
      <vt:lpstr>Dożynkowe aktywności dla zdrowotności(Kwota dofinansowania z budżetu gminy – 25.000,00 zł)  </vt:lpstr>
      <vt:lpstr>Międzypokoleniowo, zdrowo, na sportowo (Kwota dofinansowania z budżetu gminy – 15.000,00 zł)  </vt:lpstr>
      <vt:lpstr>Iwanowicka akademia futbolu - gdzie marzenia zmieniają się w cel – edycja  wakacyjna (Kwota dofinansowania z budżetu gminy – 25.000,00 zł)  </vt:lpstr>
      <vt:lpstr>Cele zadań :</vt:lpstr>
      <vt:lpstr> DZIĘKUJEMY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Edyta Grela</dc:creator>
  <cp:lastModifiedBy>GOPS Iwanowice</cp:lastModifiedBy>
  <cp:revision>196</cp:revision>
  <dcterms:created xsi:type="dcterms:W3CDTF">2026-06-17T12:21:24Z</dcterms:created>
  <dcterms:modified xsi:type="dcterms:W3CDTF">2026-06-19T12:48:26Z</dcterms:modified>
</cp:coreProperties>
</file>