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82" r:id="rId3"/>
    <p:sldId id="278" r:id="rId4"/>
    <p:sldId id="280" r:id="rId5"/>
    <p:sldId id="277" r:id="rId6"/>
    <p:sldId id="276" r:id="rId7"/>
    <p:sldId id="258" r:id="rId8"/>
    <p:sldId id="283" r:id="rId9"/>
    <p:sldId id="260" r:id="rId10"/>
    <p:sldId id="264" r:id="rId11"/>
    <p:sldId id="275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01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31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90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16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62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97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372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11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38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8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04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84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31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1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3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71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7D8A-33AE-48C5-95A2-A4CD4A4BBA0A}" type="datetimeFigureOut">
              <a:rPr lang="pl-PL" smtClean="0"/>
              <a:t>2025-10-27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A5EDC0-E5E4-47AF-9608-21E21D7B3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7E4D1F-7D12-53C5-2950-22739D1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904" y="685799"/>
            <a:ext cx="7544308" cy="2862744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Sprawozdanie roczne z działalności OSP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Gminie Iwanowice – 2025 r.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14BF45-FEF1-123E-2C7D-EEE154759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5EBC35-8D4C-15B5-D61C-C2DC538E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49" y="3733931"/>
            <a:ext cx="1661090" cy="175400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2D0FA0-735D-179C-5280-4FE58A54F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51" y="3749712"/>
            <a:ext cx="1401598" cy="1710425"/>
          </a:xfrm>
          <a:prstGeom prst="rect">
            <a:avLst/>
          </a:prstGeom>
        </p:spPr>
      </p:pic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6F0820D4-A0CC-3470-9A36-A82848848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37998"/>
              </p:ext>
            </p:extLst>
          </p:nvPr>
        </p:nvGraphicFramePr>
        <p:xfrm>
          <a:off x="5582685" y="3682719"/>
          <a:ext cx="1491628" cy="177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363" imgH="6752955" progId="Acrobat.Document.DC">
                  <p:embed/>
                </p:oleObj>
              </mc:Choice>
              <mc:Fallback>
                <p:oleObj name="Acrobat Document" r:id="rId4" imgW="5667363" imgH="675295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2685" y="3682719"/>
                        <a:ext cx="1491628" cy="1777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27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4ADCBA-3513-DC5D-6CFB-2AA802D7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Gminne Zawody Młodzieżowych Drużyn Pożarniczych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4FE6B2-422C-A482-1911-D4A96C3F9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dniu 18 maja br. na terenie Centrum Rekreacyjno-Sportowego w Biskupicach odbyły się Gminne Zawody Sportowo Pożarnicze Młodzieżowych Drużyn Pożarniczych, w których udział wzięło 10 drużyn: 6 MDP chłopców oraz 4 MDP dziewcząt. </a:t>
            </a:r>
          </a:p>
          <a:p>
            <a:r>
              <a:rPr lang="pl-PL" dirty="0"/>
              <a:t>Klasyfikacja generalna kształtowała się następująco </a:t>
            </a:r>
          </a:p>
          <a:p>
            <a:pPr marL="0" indent="0">
              <a:buNone/>
            </a:pPr>
            <a:r>
              <a:rPr lang="pl-PL" dirty="0"/>
              <a:t>	𝐌𝐃𝐏 𝐝𝐳𝐢𝐞𝐰𝐜𝐳𝐚̨𝐭: I miejsce OSP Żerkowice, II miejsce OSP Celiny, III miejsce OSP Narama</a:t>
            </a:r>
          </a:p>
          <a:p>
            <a:pPr marL="0" indent="0">
              <a:buNone/>
            </a:pPr>
            <a:r>
              <a:rPr lang="pl-PL" dirty="0"/>
              <a:t>	𝐌𝐃𝐏 𝐜𝐡ł𝐨𝐩𝐜𝐨́𝐰: I miejsce OSP Krasieniec Stary, II miejsce OSP Narama, III miejsce OSP Celiny</a:t>
            </a:r>
          </a:p>
          <a:p>
            <a:r>
              <a:rPr lang="pl-PL" dirty="0"/>
              <a:t>Zwycięscy reprezentowali Gminę Iwanowice na etapie powiatowym zawodów. </a:t>
            </a:r>
          </a:p>
        </p:txBody>
      </p:sp>
    </p:spTree>
    <p:extLst>
      <p:ext uri="{BB962C8B-B14F-4D97-AF65-F5344CB8AC3E}">
        <p14:creationId xmlns:p14="http://schemas.microsoft.com/office/powerpoint/2010/main" val="423251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A4BEA-19C1-C036-7747-D1DC1E7F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 Złaz Młodzieżowych Drużyn Pożarniczych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07EDD5-05E2-184B-4726-74CDFCFF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2032932"/>
            <a:ext cx="8915400" cy="2589402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28 czerwca 2025 roku odbył się II Złaz Młodzieżowych Drużyn Pożarniczych w Gminie Iwanowice. Organizatorem tego wydarzenia była Gmina Iwanowice we współpracy z Gminnym Centrum Kultury i Bibliotek w Iwanowicach oraz 15 jednostkami Ochotniczej Straży Pożarnej z terenu naszej gminy.</a:t>
            </a:r>
          </a:p>
          <a:p>
            <a:r>
              <a:rPr lang="pl-PL" dirty="0"/>
              <a:t>W wydarzeniu wzięło udział w sumie 199 uczestników, podzielonych na 25 drużyn.</a:t>
            </a:r>
          </a:p>
          <a:p>
            <a:r>
              <a:rPr lang="pl-PL" dirty="0"/>
              <a:t>Na drużyny czekało 15 punktów z zadaniami do wykonania przygotowanymi przez poszczególne jednostki OSP. </a:t>
            </a:r>
          </a:p>
          <a:p>
            <a:r>
              <a:rPr lang="pl-PL" dirty="0"/>
              <a:t>Dodatkową atrakcją był tor przeszkód „Strażacki </a:t>
            </a:r>
            <a:r>
              <a:rPr lang="pl-PL" dirty="0" err="1"/>
              <a:t>Survival</a:t>
            </a:r>
            <a:r>
              <a:rPr lang="pl-PL" dirty="0"/>
              <a:t>” przygotowanego przez OSP Krasieniec Stary. Tor przeszkód jest symulacją warunków z jakimi niejednokrotnie muszą zmagać się strażacy podczas akcji ratowniczych.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10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0738E-74FF-9839-AF93-87677B8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Powitanie samochodu Renault dla OSP Sieciechowice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AC738A-876F-E459-F21B-3D4319E5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dniu 12 września br. odbyło się uroczyste powitanie nowego samochodu ratowniczo-gaśniczego dla OSP Sieciechowice. Jest to nowoczesny samochód wyposażony w specjalistyczny sprzęt który znaczące zwiększy efektywność działań jednostki. </a:t>
            </a:r>
          </a:p>
          <a:p>
            <a:r>
              <a:rPr lang="pl-PL" dirty="0"/>
              <a:t>W uroczystym powitaniu wzięli udział przedstawiciele samorządu województwa małopolskiego, powiatu, gminy, Komendy Miejskiej PSP w Krakowie oraz wszystkich jednostek OSP z terenu Gminy Iwanowice.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800302-D9D4-587C-A332-FD7A53072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3" y="4328719"/>
            <a:ext cx="3471454" cy="2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C1D789-3414-7A72-821C-532F76AF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CE5C7-FEFC-17C4-1787-0CDB4C8A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800" dirty="0"/>
          </a:p>
          <a:p>
            <a:pPr marL="0" indent="0" algn="ctr">
              <a:buNone/>
            </a:pPr>
            <a:r>
              <a:rPr lang="pl-PL" sz="4800" dirty="0"/>
              <a:t>DZIĘKUJĘ ZA UWAGĘ </a:t>
            </a:r>
            <a:r>
              <a:rPr lang="pl-PL" sz="4800" dirty="0">
                <a:sym typeface="Wingdings" panose="05000000000000000000" pitchFamily="2" charset="2"/>
              </a:rPr>
              <a:t> 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2046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00AE26-2AB0-D174-4EC6-EDC8DD22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855676"/>
            <a:ext cx="8911687" cy="1049323"/>
          </a:xfrm>
        </p:spPr>
        <p:txBody>
          <a:bodyPr/>
          <a:lstStyle/>
          <a:p>
            <a:r>
              <a:rPr lang="pl-PL" dirty="0"/>
              <a:t>Suma wydatków planowanych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6AA82-2751-4E91-7709-D949D3E0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Plan wydatków bieżących na 2025 r. wynosi 431 828,92 zł, z tego realizacja wynosi 372 203,18 zł </a:t>
            </a:r>
          </a:p>
          <a:p>
            <a:r>
              <a:rPr lang="pl-PL" sz="2400" dirty="0"/>
              <a:t>Plan wydatków inwestycyjnych na 2025 r. wynosi 1 518 848 zł, z tego realizacja kształtuje się na poziomie 1 4 =24 627,73 zł </a:t>
            </a:r>
          </a:p>
        </p:txBody>
      </p:sp>
    </p:spTree>
    <p:extLst>
      <p:ext uri="{BB962C8B-B14F-4D97-AF65-F5344CB8AC3E}">
        <p14:creationId xmlns:p14="http://schemas.microsoft.com/office/powerpoint/2010/main" val="414710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294EA-C23E-3837-9BD2-9A3356F8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Największe wydatki bieżące na jednostki OSP w 2022 r. (stan na 23.10.2025 r.)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DF13B-5B5C-1792-7FBB-6405EF0C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Badania lekarskie – 33 970,00 zł </a:t>
            </a:r>
          </a:p>
          <a:p>
            <a:r>
              <a:rPr lang="pl-PL" dirty="0"/>
              <a:t>Organizacja zawodów halowych MDP – 2 961,90</a:t>
            </a:r>
          </a:p>
          <a:p>
            <a:r>
              <a:rPr lang="pl-PL" dirty="0"/>
              <a:t>Nagrody za udział w zawodach halowych, Młodzieżowych CTIF oraz Złazie MDP – 17 600,00 zł </a:t>
            </a:r>
          </a:p>
          <a:p>
            <a:r>
              <a:rPr lang="pl-PL" dirty="0"/>
              <a:t>Zwrot za zużycie energii elektrycznej i gazu – 52 333,26 zł </a:t>
            </a:r>
          </a:p>
          <a:p>
            <a:r>
              <a:rPr lang="pl-PL" dirty="0"/>
              <a:t>Ubezpieczenia OC samochodów oraz NNW druhów – 12 030,00 zł</a:t>
            </a:r>
          </a:p>
          <a:p>
            <a:r>
              <a:rPr lang="pl-PL" dirty="0"/>
              <a:t>Zakup paliwa – 23 379,01 zł </a:t>
            </a:r>
          </a:p>
          <a:p>
            <a:r>
              <a:rPr lang="pl-PL" dirty="0"/>
              <a:t>Wypłata konserwatorów oraz Komendanta – 74 090,00 zł </a:t>
            </a:r>
          </a:p>
          <a:p>
            <a:r>
              <a:rPr lang="pl-PL" dirty="0"/>
              <a:t>Zakup usług telekomunikacyjnych – 2 200,00 zł </a:t>
            </a:r>
          </a:p>
          <a:p>
            <a:r>
              <a:rPr lang="pl-PL" dirty="0"/>
              <a:t>Naprawy samochodów i sprzętu p.poż – 9 412,30 zł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578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7FA690-0863-88FF-232B-51D0B7AA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inwestycyjne dla OSP w 2025 r.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71576-AC08-12A8-92C5-1D48F92E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Zagospodarowanie działki przy remizie OSP Zalesie (wykonanie ogrodzenia) – 26 232,00 zł </a:t>
            </a:r>
          </a:p>
          <a:p>
            <a:r>
              <a:rPr lang="pl-PL" dirty="0"/>
              <a:t>Prace inwestycyjne w budynku remizy OSP Władysław (wymiana drzwi)  – 16 980,00 zł</a:t>
            </a:r>
          </a:p>
          <a:p>
            <a:r>
              <a:rPr lang="pl-PL" dirty="0"/>
              <a:t>Zakup samochodu ratowniczo-gaśniczego marki Renault dla OSP Władysław – 100 475,00 zł </a:t>
            </a:r>
          </a:p>
          <a:p>
            <a:r>
              <a:rPr lang="pl-PL" dirty="0"/>
              <a:t>Zakup nowego średniego samochodu ratowniczo-gaśniczego marki Renault w ramach projektu „Bezpieczna Małopolska – Bon na Ratowanie – Straż Pożarna” – całość zadania 1 038 120,00 zł, wkład Gminy Iwanowice wyniósł 364 349,00 zł </a:t>
            </a:r>
          </a:p>
          <a:p>
            <a:r>
              <a:rPr lang="pl-PL" dirty="0"/>
              <a:t>Udzielenie dotacji na zakup pojazdu typu quad dla OSP Krasieniec Stary – 41 000,00 zł w tym, środki UG 21 000,00 zł, środki dotacji z UM 20 000,00 zł  </a:t>
            </a:r>
          </a:p>
          <a:p>
            <a:r>
              <a:rPr lang="pl-PL" dirty="0"/>
              <a:t>Udzielenie dotacji na dofinansowanie wydatków inwestycyjnych w OSP Maszków (remont łazienki) – 55 000,00 zł </a:t>
            </a:r>
          </a:p>
          <a:p>
            <a:r>
              <a:rPr lang="pl-PL" dirty="0"/>
              <a:t>Modernizacja budynku remizy OSP Grzegorzowice (modernizacja dachu, schodów wejściowych, remont łazienki) – 110 978,00 zł</a:t>
            </a:r>
          </a:p>
          <a:p>
            <a:r>
              <a:rPr lang="pl-PL" dirty="0"/>
              <a:t>Zakup wyposażenia dla świetlicy wiejskiej w OSP Celiny – całość zadania wyniosła 23 650,00 zł, z tego środki budżetu Gminy Iwanowice wyniosły 11 400,00 zł, natomiast środki dotacji ze środków UM 12 250,00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73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D1B32-E84B-7EE6-F9E9-7B5143DD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63398"/>
            <a:ext cx="8911687" cy="1141602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druhów w OSP i Drużyn MDP/DDP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1C37D5-8D79-B92A-3C10-1E2AFAC4D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300" dirty="0"/>
              <a:t>W 15-stu jednostkach OSP z terenu Gminy Iwanowice zapisanych jest 675 druhów, z tego 285 mogących brać udział w działaniach ratowniczych. Pozostała część to członkowie zwyczajni, członkowie wspierający czy honorowi. </a:t>
            </a:r>
          </a:p>
          <a:p>
            <a:r>
              <a:rPr lang="pl-PL" sz="1300" dirty="0"/>
              <a:t>Na terenie Gminy Iwanowice działa 12 Młodzieżowych Drużyn Pożarniczych. Liczba członków wszystkich w drużyn MDP wynosi 112 druhów, z tego 131 chłopców o 125 dziewcząt. </a:t>
            </a:r>
          </a:p>
          <a:p>
            <a:r>
              <a:rPr lang="pl-PL" sz="1300" dirty="0"/>
              <a:t>Dodatkowo na terenie Gminy Iwanowice utworzone zostały 4 Dziecięce Drużyny Pożarnicze. </a:t>
            </a:r>
          </a:p>
          <a:p>
            <a:r>
              <a:rPr lang="pl-PL" sz="1300" dirty="0"/>
              <a:t>Dane na podstawie raportów jednostek OSP za 2024 r.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643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B58CC-E5B2-4A2C-1E87-5B80C2CA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Liczba wyjazdów jednostek OSP w 2025 r. (stan do 30.09.2025 r.)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A5A3B-7F5F-5790-11C7-6D511045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97917"/>
            <a:ext cx="8915400" cy="3456264"/>
          </a:xfrm>
        </p:spPr>
        <p:txBody>
          <a:bodyPr>
            <a:normAutofit/>
          </a:bodyPr>
          <a:lstStyle/>
          <a:p>
            <a:r>
              <a:rPr lang="pl-PL" dirty="0"/>
              <a:t>OSP Biskupice - 28						OSP Poskwitów - 52</a:t>
            </a:r>
          </a:p>
          <a:p>
            <a:r>
              <a:rPr lang="pl-PL" dirty="0"/>
              <a:t>OSP Celiny - 10							OSP Sieciechowice - 56</a:t>
            </a:r>
          </a:p>
          <a:p>
            <a:r>
              <a:rPr lang="pl-PL" dirty="0"/>
              <a:t>OSP Damice 	- 6							OSP Sułkowice - 7</a:t>
            </a:r>
          </a:p>
          <a:p>
            <a:r>
              <a:rPr lang="pl-PL" dirty="0"/>
              <a:t>OSP Grzegorzowice - 18					OSP Widoma – 42 </a:t>
            </a:r>
          </a:p>
          <a:p>
            <a:r>
              <a:rPr lang="pl-PL" dirty="0"/>
              <a:t>OSP Iwanowice - 25						OSP Władysław – 3 </a:t>
            </a:r>
          </a:p>
          <a:p>
            <a:r>
              <a:rPr lang="pl-PL" dirty="0"/>
              <a:t>OSP Krasieniec Stary - 7					OSP Zalesie - 20</a:t>
            </a:r>
          </a:p>
          <a:p>
            <a:r>
              <a:rPr lang="pl-PL" dirty="0"/>
              <a:t>OSP Maszków - 22						OSP Żerkowice - 12</a:t>
            </a:r>
          </a:p>
          <a:p>
            <a:r>
              <a:rPr lang="pl-PL" dirty="0"/>
              <a:t>OSP Narama - 19</a:t>
            </a:r>
          </a:p>
        </p:txBody>
      </p:sp>
    </p:spTree>
    <p:extLst>
      <p:ext uri="{BB962C8B-B14F-4D97-AF65-F5344CB8AC3E}">
        <p14:creationId xmlns:p14="http://schemas.microsoft.com/office/powerpoint/2010/main" val="188471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776B61-6F57-B1D2-29D1-FCF91F5F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IV Gminne Halowe Zawody Sportowo-Pożarnicze w Gminie Iwanowice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3A890-5A41-F4DD-AF1B-61D5DB80B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18 stycznia br. w sali gimnastycznej Szkoły Podstawowej w Naramie odbyły się 𝐈𝐕 𝐆𝐦𝐢𝐧𝐧𝐞 𝐇𝐚𝐥𝐨𝐰𝐞 𝐌ł𝐨𝐝𝐳𝐢𝐞𝐳̇𝐨𝐰𝐞 𝐙𝐚𝐰𝐨𝐝𝐲 𝐒𝐩𝐨𝐫𝐭𝐨𝐰𝐨-𝐏𝐨𝐳̇𝐚𝐫𝐧𝐢𝐜𝐳𝐞 𝐰 𝐆𝐦𝐢𝐧𝐢𝐞 𝐈𝐰𝐚𝐧𝐨𝐰𝐢𝐜𝐞. W zawodach wzięły udział 22 drużyny, w tym 9 drużyn dziewcząt oraz 13 drużyn chłopców z czternastu jednostek OSP. W sumie w zawodach wzięło udział 135 członków MDP.</a:t>
            </a:r>
          </a:p>
          <a:p>
            <a:r>
              <a:rPr lang="pl-PL" b="0" i="0" dirty="0">
                <a:solidFill>
                  <a:schemeClr val="tx1"/>
                </a:solidFill>
                <a:effectLst/>
              </a:rPr>
              <a:t>W klasyfikacji indywidualnej zwyciężyli: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w grupie dziewcząt – Wiktoria </a:t>
            </a:r>
            <a:r>
              <a:rPr lang="pl-PL" dirty="0" err="1">
                <a:solidFill>
                  <a:schemeClr val="tx1"/>
                </a:solidFill>
              </a:rPr>
              <a:t>Gumula</a:t>
            </a:r>
            <a:r>
              <a:rPr lang="pl-PL" dirty="0">
                <a:solidFill>
                  <a:schemeClr val="tx1"/>
                </a:solidFill>
              </a:rPr>
              <a:t> z MDP Narama z wynikiem 28,49 pkt;</a:t>
            </a:r>
          </a:p>
          <a:p>
            <a:pPr marL="0" indent="0">
              <a:buNone/>
            </a:pPr>
            <a:r>
              <a:rPr lang="pl-PL" b="0" i="0" dirty="0">
                <a:solidFill>
                  <a:schemeClr val="tx1"/>
                </a:solidFill>
                <a:effectLst/>
              </a:rPr>
              <a:t>	</a:t>
            </a:r>
            <a:r>
              <a:rPr lang="pl-PL" dirty="0">
                <a:solidFill>
                  <a:schemeClr val="tx1"/>
                </a:solidFill>
              </a:rPr>
              <a:t> w grupie chłopców – Wojciech Róg z MDP Narama z wynikiem 24,15 pkt. </a:t>
            </a:r>
            <a:endParaRPr lang="pl-PL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pl-PL" b="0" i="0" dirty="0">
                <a:solidFill>
                  <a:schemeClr val="tx1"/>
                </a:solidFill>
                <a:effectLst/>
              </a:rPr>
              <a:t>Klasyfikacja drużynowa wyglądała się następująco.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chemeClr val="tx1"/>
                </a:solidFill>
                <a:effectLst/>
              </a:rPr>
              <a:t>Grupa dziewczęta: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0" i="0" dirty="0">
                <a:solidFill>
                  <a:schemeClr val="tx1"/>
                </a:solidFill>
                <a:effectLst/>
              </a:rPr>
              <a:t>I </a:t>
            </a:r>
            <a:r>
              <a:rPr lang="pl-PL" dirty="0">
                <a:solidFill>
                  <a:schemeClr val="tx1"/>
                </a:solidFill>
              </a:rPr>
              <a:t>miejsce MDP Narama, </a:t>
            </a:r>
            <a:r>
              <a:rPr lang="pl-PL" b="0" i="0" dirty="0">
                <a:solidFill>
                  <a:schemeClr val="tx1"/>
                </a:solidFill>
                <a:effectLst/>
              </a:rPr>
              <a:t>II miejsce MDP Żerkowice, III miejsce MDP Poskwitów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chemeClr val="tx1"/>
                </a:solidFill>
                <a:effectLst/>
              </a:rPr>
              <a:t>Grupa chłopców: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pl-PL" b="0" i="0" dirty="0">
                <a:solidFill>
                  <a:schemeClr val="tx1"/>
                </a:solidFill>
                <a:effectLst/>
              </a:rPr>
              <a:t>I miejsce MDP Narama, II miejsce MDP Krasieniec Stary, III miejsce MDP Sieciechowice, </a:t>
            </a:r>
            <a:endParaRPr lang="pl-PL" dirty="0"/>
          </a:p>
        </p:txBody>
      </p:sp>
      <p:pic>
        <p:nvPicPr>
          <p:cNvPr id="1026" name="Picture 2" descr="🟢">
            <a:extLst>
              <a:ext uri="{FF2B5EF4-FFF2-40B4-BE49-F238E27FC236}">
                <a16:creationId xmlns:a16="http://schemas.microsoft.com/office/drawing/2014/main" id="{60A4970A-C4F5-24BB-776F-9504D528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6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7A79AC-DEBD-9882-30AA-24A8140C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Powiatowe Halowe Zawody Sportowo Pożarnicze MDP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F2DF54-8013-A54E-8F96-FEF86401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 marca 2025 r. w Skawinie rywalizowało 16 drużyn dziewczęcych i 16 drużyn chłopięcych z Powiatu Krakowskiego.</a:t>
            </a:r>
          </a:p>
          <a:p>
            <a:pPr marL="0" indent="0">
              <a:buNone/>
            </a:pPr>
            <a:r>
              <a:rPr lang="pl-PL" dirty="0"/>
              <a:t>Gminę Iwanowice reprezentowały 4 drużyny z 3 jednostek OSP. </a:t>
            </a:r>
          </a:p>
          <a:p>
            <a:pPr marL="0" indent="0">
              <a:buNone/>
            </a:pPr>
            <a:r>
              <a:rPr lang="pl-PL" dirty="0"/>
              <a:t>Zajęły ona następujące miejsca w klasyfikacji generalnej: </a:t>
            </a:r>
          </a:p>
          <a:p>
            <a:r>
              <a:rPr lang="pl-PL" dirty="0"/>
              <a:t>Kategoria dziewcząt: I miejsce OSP Sieciechowice, II OSP Narama </a:t>
            </a:r>
          </a:p>
          <a:p>
            <a:r>
              <a:rPr lang="pl-PL" dirty="0"/>
              <a:t>Kategoria chłopców: II miejsce OSP Narama, V miejsce OSP Krasieniec Stary</a:t>
            </a:r>
          </a:p>
          <a:p>
            <a:pPr marL="0" indent="0">
              <a:buNone/>
            </a:pPr>
            <a:r>
              <a:rPr lang="pl-PL" dirty="0"/>
              <a:t>Indywidualne sukcesy odnieśli:</a:t>
            </a:r>
          </a:p>
          <a:p>
            <a:r>
              <a:rPr lang="pl-PL" dirty="0"/>
              <a:t>Maja </a:t>
            </a:r>
            <a:r>
              <a:rPr lang="pl-PL" dirty="0" err="1"/>
              <a:t>Hulist</a:t>
            </a:r>
            <a:r>
              <a:rPr lang="pl-PL" dirty="0"/>
              <a:t> z OSP Sieciechowice zajmując I miejsce </a:t>
            </a:r>
          </a:p>
          <a:p>
            <a:r>
              <a:rPr lang="pl-PL" dirty="0"/>
              <a:t>Wojciech Róg z OSP Narama zajmując II miejsce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466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537DB-B574-90C7-FF21-82A43321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Gminny Turniej Wiedzy o Pożarnictwie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AEB1B5-65EF-C745-0ED8-36E4AB6E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środę, 12 lutego, odbyły się gminne eliminacje do 𝐎𝐠𝐨́𝐥𝐧𝐨𝐩𝐨𝐥𝐬𝐤𝐢𝐞𝐠𝐨 𝐓𝐮𝐫𝐧𝐢𝐞𝐣𝐮 𝐖𝐢𝐞𝐝𝐳𝐲 𝐏𝐨𝐳̇𝐚𝐫𝐧𝐢𝐜𝐳𝐞𝐣 “𝐌ł𝐨𝐝𝐳𝐢𝐞𝐳̇ 𝐙𝐚𝐩𝐨𝐛𝐢𝐞𝐠𝐚 𝐏𝐨𝐳̇𝐚𝐫𝐨𝐦”, zorganizowane przez Zarząd Gminny Związku Ochotniczych Straży Pożarnych RP w Iwanowicach.</a:t>
            </a:r>
            <a:br>
              <a:rPr lang="pl-PL" dirty="0"/>
            </a:br>
            <a:r>
              <a:rPr lang="pl-PL" dirty="0"/>
              <a:t>Eliminacje, w których udział wzięli uczniowie szkół podstawowych oraz średnich z Gminy Iwanowice, przeprowadzono w trzech kategoriach wiekowych.</a:t>
            </a:r>
          </a:p>
          <a:p>
            <a:r>
              <a:rPr lang="pl-PL" dirty="0"/>
              <a:t>Najlepsi wśród uczestników wykazali się szeroką wiedzą z zakresu historii ochrony przeciwpożarowej, funkcjonowania OSP i Związku OSP RP, prewencji przeciwpożarowej, ratownictwa medycznego i wielu innych tematów. Reprezentowali też Gminę Iwanowice na eliminacjach powiatowych.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950376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859</TotalTime>
  <Words>1176</Words>
  <Application>Microsoft Office PowerPoint</Application>
  <PresentationFormat>Panoramiczny</PresentationFormat>
  <Paragraphs>75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Smuga</vt:lpstr>
      <vt:lpstr>Acrobat Document</vt:lpstr>
      <vt:lpstr>Sprawozdanie roczne z działalności OSP  w Gminie Iwanowice – 2025 r.</vt:lpstr>
      <vt:lpstr>Suma wydatków planowanych </vt:lpstr>
      <vt:lpstr>Największe wydatki bieżące na jednostki OSP w 2022 r. (stan na 23.10.2025 r.) </vt:lpstr>
      <vt:lpstr>Wydatki inwestycyjne dla OSP w 2025 r. </vt:lpstr>
      <vt:lpstr>Liczba druhów w OSP i Drużyn MDP/DDP </vt:lpstr>
      <vt:lpstr>Liczba wyjazdów jednostek OSP w 2025 r. (stan do 30.09.2025 r.)</vt:lpstr>
      <vt:lpstr>IV Gminne Halowe Zawody Sportowo-Pożarnicze w Gminie Iwanowice</vt:lpstr>
      <vt:lpstr>Powiatowe Halowe Zawody Sportowo Pożarnicze MDP </vt:lpstr>
      <vt:lpstr>Gminny Turniej Wiedzy o Pożarnictwie </vt:lpstr>
      <vt:lpstr>Gminne Zawody Młodzieżowych Drużyn Pożarniczych  </vt:lpstr>
      <vt:lpstr>II Złaz Młodzieżowych Drużyn Pożarniczych </vt:lpstr>
      <vt:lpstr>Powitanie samochodu Renault dla OSP Sieciechowice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roczne z działalności OSP  w Gminie Iwanowice – 2022 r.</dc:title>
  <dc:creator>Sekretariat</dc:creator>
  <cp:lastModifiedBy>Sekretariat</cp:lastModifiedBy>
  <cp:revision>41</cp:revision>
  <dcterms:created xsi:type="dcterms:W3CDTF">2022-10-21T08:27:55Z</dcterms:created>
  <dcterms:modified xsi:type="dcterms:W3CDTF">2025-10-27T09:50:23Z</dcterms:modified>
</cp:coreProperties>
</file>